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15787cb2ce4c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23e5b3e3914460"/>
  </p:sldMasterIdLst>
  <p:sldIdLst>
    <p:sldId xmlns:r="http://schemas.openxmlformats.org/officeDocument/2006/relationships" id="256" r:id="Rb42c9d781d4f4a78"/>
    <p:sldId xmlns:r="http://schemas.openxmlformats.org/officeDocument/2006/relationships" id="257" r:id="R0bbca71453334414"/>
    <p:sldId xmlns:r="http://schemas.openxmlformats.org/officeDocument/2006/relationships" id="258" r:id="R294e1532cde441b3"/>
    <p:sldId xmlns:r="http://schemas.openxmlformats.org/officeDocument/2006/relationships" id="259" r:id="R71eea447213145ca"/>
    <p:sldId xmlns:r="http://schemas.openxmlformats.org/officeDocument/2006/relationships" id="260" r:id="R6c438239c3f646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23e5b3e3914460" /><Relationship Type="http://schemas.openxmlformats.org/officeDocument/2006/relationships/slide" Target="/ppt/slides/slide1.xml" Id="Rb42c9d781d4f4a78" /><Relationship Type="http://schemas.openxmlformats.org/officeDocument/2006/relationships/slide" Target="/ppt/slides/slide2.xml" Id="R0bbca71453334414" /><Relationship Type="http://schemas.openxmlformats.org/officeDocument/2006/relationships/slide" Target="/ppt/slides/slide3.xml" Id="R294e1532cde441b3" /><Relationship Type="http://schemas.openxmlformats.org/officeDocument/2006/relationships/slide" Target="/ppt/slides/slide4.xml" Id="R71eea447213145ca" /><Relationship Type="http://schemas.openxmlformats.org/officeDocument/2006/relationships/slide" Target="/ppt/slides/slide5.xml" Id="R6c438239c3f646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a7846d03d145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504b28fc34696" /><Relationship Type="http://schemas.openxmlformats.org/officeDocument/2006/relationships/theme" Target="/ppt/slideMasters/theme/theme1.xml" Id="R438c0e80a7d84a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a504b28fc346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792ae5a2a4e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6ec4d459c49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7ff81a3c543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9853e64174a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a40b0bef741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GRIMSTAD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GRIMSTAD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Ankerveien 100C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929 153 200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</a:t>
            </a:r>
          </a:p>
        </p:txBody>
      </p:sp>
    </p:spTree>
  </p:cSld>
  <p:clrMapOvr>
    <a:masterClrMapping xmlns:a="http://schemas.openxmlformats.org/drawingml/2006/main"/>
  </p:clrMapOvr>
</p:sld>
</file>