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cc042d66a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86c7fa9584d58"/>
  </p:sldMasterIdLst>
  <p:sldIdLst>
    <p:sldId xmlns:r="http://schemas.openxmlformats.org/officeDocument/2006/relationships" id="256" r:id="Rd4d6d430e151442c"/>
    <p:sldId xmlns:r="http://schemas.openxmlformats.org/officeDocument/2006/relationships" id="257" r:id="R31fafe7785fd4824"/>
    <p:sldId xmlns:r="http://schemas.openxmlformats.org/officeDocument/2006/relationships" id="258" r:id="Rc8dc510fe900488b"/>
    <p:sldId xmlns:r="http://schemas.openxmlformats.org/officeDocument/2006/relationships" id="259" r:id="R80af35f2f9574b49"/>
    <p:sldId xmlns:r="http://schemas.openxmlformats.org/officeDocument/2006/relationships" id="260" r:id="R996ea698856c48b9"/>
    <p:sldId xmlns:r="http://schemas.openxmlformats.org/officeDocument/2006/relationships" id="261" r:id="R2d2984d918a04815"/>
    <p:sldId xmlns:r="http://schemas.openxmlformats.org/officeDocument/2006/relationships" id="262" r:id="Ra3b12edea9fc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86c7fa9584d58" /><Relationship Type="http://schemas.openxmlformats.org/officeDocument/2006/relationships/slide" Target="/ppt/slides/slide1.xml" Id="Rd4d6d430e151442c" /><Relationship Type="http://schemas.openxmlformats.org/officeDocument/2006/relationships/slide" Target="/ppt/slides/slide2.xml" Id="R31fafe7785fd4824" /><Relationship Type="http://schemas.openxmlformats.org/officeDocument/2006/relationships/slide" Target="/ppt/slides/slide3.xml" Id="Rc8dc510fe900488b" /><Relationship Type="http://schemas.openxmlformats.org/officeDocument/2006/relationships/slide" Target="/ppt/slides/slide4.xml" Id="R80af35f2f9574b49" /><Relationship Type="http://schemas.openxmlformats.org/officeDocument/2006/relationships/slide" Target="/ppt/slides/slide5.xml" Id="R996ea698856c48b9" /><Relationship Type="http://schemas.openxmlformats.org/officeDocument/2006/relationships/slide" Target="/ppt/slides/slide6.xml" Id="R2d2984d918a04815" /><Relationship Type="http://schemas.openxmlformats.org/officeDocument/2006/relationships/slide" Target="/ppt/slides/slide7.xml" Id="Ra3b12edea9fc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d0eb064de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f23a6f44747ee" /><Relationship Type="http://schemas.openxmlformats.org/officeDocument/2006/relationships/theme" Target="/ppt/slideMasters/theme/theme1.xml" Id="R96d5481248a4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0f23a6f447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5396bfc7c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569777cea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041d43e8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6e7c4823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e292b0fb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e91880eb43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3a5400539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ESPEN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LYKKEBØ MARIANNE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