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0c38a97de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dded7d61d444c"/>
  </p:sldMasterIdLst>
  <p:sldIdLst>
    <p:sldId xmlns:r="http://schemas.openxmlformats.org/officeDocument/2006/relationships" id="256" r:id="R63dc4acbe4174a74"/>
    <p:sldId xmlns:r="http://schemas.openxmlformats.org/officeDocument/2006/relationships" id="257" r:id="Rf0702901a0b14766"/>
    <p:sldId xmlns:r="http://schemas.openxmlformats.org/officeDocument/2006/relationships" id="258" r:id="R2f08451dfb45494c"/>
    <p:sldId xmlns:r="http://schemas.openxmlformats.org/officeDocument/2006/relationships" id="259" r:id="Rebe5c031b043478e"/>
    <p:sldId xmlns:r="http://schemas.openxmlformats.org/officeDocument/2006/relationships" id="260" r:id="R44ad16f240a54986"/>
    <p:sldId xmlns:r="http://schemas.openxmlformats.org/officeDocument/2006/relationships" id="261" r:id="Rc77d4b6476a64963"/>
    <p:sldId xmlns:r="http://schemas.openxmlformats.org/officeDocument/2006/relationships" id="262" r:id="Rcfe1d36f5225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dded7d61d444c" /><Relationship Type="http://schemas.openxmlformats.org/officeDocument/2006/relationships/slide" Target="/ppt/slides/slide1.xml" Id="R63dc4acbe4174a74" /><Relationship Type="http://schemas.openxmlformats.org/officeDocument/2006/relationships/slide" Target="/ppt/slides/slide2.xml" Id="Rf0702901a0b14766" /><Relationship Type="http://schemas.openxmlformats.org/officeDocument/2006/relationships/slide" Target="/ppt/slides/slide3.xml" Id="R2f08451dfb45494c" /><Relationship Type="http://schemas.openxmlformats.org/officeDocument/2006/relationships/slide" Target="/ppt/slides/slide4.xml" Id="Rebe5c031b043478e" /><Relationship Type="http://schemas.openxmlformats.org/officeDocument/2006/relationships/slide" Target="/ppt/slides/slide5.xml" Id="R44ad16f240a54986" /><Relationship Type="http://schemas.openxmlformats.org/officeDocument/2006/relationships/slide" Target="/ppt/slides/slide6.xml" Id="Rc77d4b6476a64963" /><Relationship Type="http://schemas.openxmlformats.org/officeDocument/2006/relationships/slide" Target="/ppt/slides/slide7.xml" Id="Rcfe1d36f5225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c337776f1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904cdf4184be0" /><Relationship Type="http://schemas.openxmlformats.org/officeDocument/2006/relationships/theme" Target="/ppt/slideMasters/theme/theme1.xml" Id="Rd978fc30000e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904cdf418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8234090d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5c00ff7c6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9b512074d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16d90156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6e300608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2b96fdda49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e9697ff5a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