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21c50865ea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27b07ff884802"/>
  </p:sldMasterIdLst>
  <p:sldIdLst>
    <p:sldId xmlns:r="http://schemas.openxmlformats.org/officeDocument/2006/relationships" id="256" r:id="R5ca176b10b6b4567"/>
    <p:sldId xmlns:r="http://schemas.openxmlformats.org/officeDocument/2006/relationships" id="257" r:id="R4b013601c2d24961"/>
    <p:sldId xmlns:r="http://schemas.openxmlformats.org/officeDocument/2006/relationships" id="258" r:id="R090bc45671624dff"/>
    <p:sldId xmlns:r="http://schemas.openxmlformats.org/officeDocument/2006/relationships" id="259" r:id="Rad119e0b1eac4dcc"/>
    <p:sldId xmlns:r="http://schemas.openxmlformats.org/officeDocument/2006/relationships" id="260" r:id="R158f215c020f46c2"/>
    <p:sldId xmlns:r="http://schemas.openxmlformats.org/officeDocument/2006/relationships" id="261" r:id="R6e73096ee9c242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27b07ff884802" /><Relationship Type="http://schemas.openxmlformats.org/officeDocument/2006/relationships/slide" Target="/ppt/slides/slide1.xml" Id="R5ca176b10b6b4567" /><Relationship Type="http://schemas.openxmlformats.org/officeDocument/2006/relationships/slide" Target="/ppt/slides/slide2.xml" Id="R4b013601c2d24961" /><Relationship Type="http://schemas.openxmlformats.org/officeDocument/2006/relationships/slide" Target="/ppt/slides/slide3.xml" Id="R090bc45671624dff" /><Relationship Type="http://schemas.openxmlformats.org/officeDocument/2006/relationships/slide" Target="/ppt/slides/slide4.xml" Id="Rad119e0b1eac4dcc" /><Relationship Type="http://schemas.openxmlformats.org/officeDocument/2006/relationships/slide" Target="/ppt/slides/slide5.xml" Id="R158f215c020f46c2" /><Relationship Type="http://schemas.openxmlformats.org/officeDocument/2006/relationships/slide" Target="/ppt/slides/slide6.xml" Id="R6e73096ee9c242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9802bc17a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352486878455d" /><Relationship Type="http://schemas.openxmlformats.org/officeDocument/2006/relationships/theme" Target="/ppt/slideMasters/theme/theme1.xml" Id="R65f99b212958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352486878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0c59d919344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070dd7b95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8728c90f041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2baee67c343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62112ab7541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f94b617ab45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GOL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Breidokkgutu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929 190 815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