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1656cb0071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64f4730d34cf1"/>
  </p:sldMasterIdLst>
  <p:sldIdLst>
    <p:sldId xmlns:r="http://schemas.openxmlformats.org/officeDocument/2006/relationships" id="256" r:id="R962aa21da9d645ca"/>
    <p:sldId xmlns:r="http://schemas.openxmlformats.org/officeDocument/2006/relationships" id="257" r:id="Rd1e5892cf9834624"/>
    <p:sldId xmlns:r="http://schemas.openxmlformats.org/officeDocument/2006/relationships" id="258" r:id="Rde1e62792c974866"/>
    <p:sldId xmlns:r="http://schemas.openxmlformats.org/officeDocument/2006/relationships" id="259" r:id="R9ce7369bf36a47af"/>
    <p:sldId xmlns:r="http://schemas.openxmlformats.org/officeDocument/2006/relationships" id="260" r:id="R0ce70e86f8474239"/>
    <p:sldId xmlns:r="http://schemas.openxmlformats.org/officeDocument/2006/relationships" id="261" r:id="Re425c6d207f74d16"/>
    <p:sldId xmlns:r="http://schemas.openxmlformats.org/officeDocument/2006/relationships" id="262" r:id="R452606270df44b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64f4730d34cf1" /><Relationship Type="http://schemas.openxmlformats.org/officeDocument/2006/relationships/slide" Target="/ppt/slides/slide1.xml" Id="R962aa21da9d645ca" /><Relationship Type="http://schemas.openxmlformats.org/officeDocument/2006/relationships/slide" Target="/ppt/slides/slide2.xml" Id="Rd1e5892cf9834624" /><Relationship Type="http://schemas.openxmlformats.org/officeDocument/2006/relationships/slide" Target="/ppt/slides/slide3.xml" Id="Rde1e62792c974866" /><Relationship Type="http://schemas.openxmlformats.org/officeDocument/2006/relationships/slide" Target="/ppt/slides/slide4.xml" Id="R9ce7369bf36a47af" /><Relationship Type="http://schemas.openxmlformats.org/officeDocument/2006/relationships/slide" Target="/ppt/slides/slide5.xml" Id="R0ce70e86f8474239" /><Relationship Type="http://schemas.openxmlformats.org/officeDocument/2006/relationships/slide" Target="/ppt/slides/slide6.xml" Id="Re425c6d207f74d16" /><Relationship Type="http://schemas.openxmlformats.org/officeDocument/2006/relationships/slide" Target="/ppt/slides/slide7.xml" Id="R452606270df44b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75d19225c42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5b378e13045cd" /><Relationship Type="http://schemas.openxmlformats.org/officeDocument/2006/relationships/theme" Target="/ppt/slideMasters/theme/theme1.xml" Id="R1daad21b38014b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5b378e130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688082fd845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c24b6a29643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12973390042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03ac60e514c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19292bb3a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86e662d8e41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d07cdece04b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GOL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GOL HOLDING 2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4 371 528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 MØLLERPLASS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Breidokkgutu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929 190 815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