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8b1dcee99544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dc9befd4143df"/>
  </p:sldMasterIdLst>
  <p:sldIdLst>
    <p:sldId xmlns:r="http://schemas.openxmlformats.org/officeDocument/2006/relationships" id="256" r:id="R71699358b63643f7"/>
    <p:sldId xmlns:r="http://schemas.openxmlformats.org/officeDocument/2006/relationships" id="257" r:id="R41fa299289c84eae"/>
    <p:sldId xmlns:r="http://schemas.openxmlformats.org/officeDocument/2006/relationships" id="258" r:id="R78ebdcb7b26045e2"/>
    <p:sldId xmlns:r="http://schemas.openxmlformats.org/officeDocument/2006/relationships" id="259" r:id="R8573906e038a46d0"/>
    <p:sldId xmlns:r="http://schemas.openxmlformats.org/officeDocument/2006/relationships" id="260" r:id="Rdb39abc2fed2436b"/>
    <p:sldId xmlns:r="http://schemas.openxmlformats.org/officeDocument/2006/relationships" id="261" r:id="Rf70609013c1b48fb"/>
    <p:sldId xmlns:r="http://schemas.openxmlformats.org/officeDocument/2006/relationships" id="262" r:id="Rcca27949f946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dc9befd4143df" /><Relationship Type="http://schemas.openxmlformats.org/officeDocument/2006/relationships/slide" Target="/ppt/slides/slide1.xml" Id="R71699358b63643f7" /><Relationship Type="http://schemas.openxmlformats.org/officeDocument/2006/relationships/slide" Target="/ppt/slides/slide2.xml" Id="R41fa299289c84eae" /><Relationship Type="http://schemas.openxmlformats.org/officeDocument/2006/relationships/slide" Target="/ppt/slides/slide3.xml" Id="R78ebdcb7b26045e2" /><Relationship Type="http://schemas.openxmlformats.org/officeDocument/2006/relationships/slide" Target="/ppt/slides/slide4.xml" Id="R8573906e038a46d0" /><Relationship Type="http://schemas.openxmlformats.org/officeDocument/2006/relationships/slide" Target="/ppt/slides/slide5.xml" Id="Rdb39abc2fed2436b" /><Relationship Type="http://schemas.openxmlformats.org/officeDocument/2006/relationships/slide" Target="/ppt/slides/slide6.xml" Id="Rf70609013c1b48fb" /><Relationship Type="http://schemas.openxmlformats.org/officeDocument/2006/relationships/slide" Target="/ppt/slides/slide7.xml" Id="Rcca27949f946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324915e3f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40b88248346ab" /><Relationship Type="http://schemas.openxmlformats.org/officeDocument/2006/relationships/theme" Target="/ppt/slideMasters/theme/theme1.xml" Id="R9d179d01a349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640b88248346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5c1889dde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fda9a4720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1842af8c7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38f9590f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ae48f0d55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cebc646a04a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ada78416d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46,8 %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ANTON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ULSNES SVEIN KRISTIAN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 JONAS PEDERSEN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KAUR GAGAN DEEP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