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e0d11fda44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e8aaf47914be8"/>
  </p:sldMasterIdLst>
  <p:sldIdLst>
    <p:sldId xmlns:r="http://schemas.openxmlformats.org/officeDocument/2006/relationships" id="256" r:id="Rad7de7488d1b4bb3"/>
    <p:sldId xmlns:r="http://schemas.openxmlformats.org/officeDocument/2006/relationships" id="257" r:id="R1f4cc4198b7e4224"/>
    <p:sldId xmlns:r="http://schemas.openxmlformats.org/officeDocument/2006/relationships" id="258" r:id="R169233b5d52c468f"/>
    <p:sldId xmlns:r="http://schemas.openxmlformats.org/officeDocument/2006/relationships" id="259" r:id="Rb700db7ffac74ed0"/>
    <p:sldId xmlns:r="http://schemas.openxmlformats.org/officeDocument/2006/relationships" id="260" r:id="Rdd6664dd3433415c"/>
    <p:sldId xmlns:r="http://schemas.openxmlformats.org/officeDocument/2006/relationships" id="261" r:id="Rfae92b167b1247bb"/>
    <p:sldId xmlns:r="http://schemas.openxmlformats.org/officeDocument/2006/relationships" id="262" r:id="R800bd417b96444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e8aaf47914be8" /><Relationship Type="http://schemas.openxmlformats.org/officeDocument/2006/relationships/slide" Target="/ppt/slides/slide1.xml" Id="Rad7de7488d1b4bb3" /><Relationship Type="http://schemas.openxmlformats.org/officeDocument/2006/relationships/slide" Target="/ppt/slides/slide2.xml" Id="R1f4cc4198b7e4224" /><Relationship Type="http://schemas.openxmlformats.org/officeDocument/2006/relationships/slide" Target="/ppt/slides/slide3.xml" Id="R169233b5d52c468f" /><Relationship Type="http://schemas.openxmlformats.org/officeDocument/2006/relationships/slide" Target="/ppt/slides/slide4.xml" Id="Rb700db7ffac74ed0" /><Relationship Type="http://schemas.openxmlformats.org/officeDocument/2006/relationships/slide" Target="/ppt/slides/slide5.xml" Id="Rdd6664dd3433415c" /><Relationship Type="http://schemas.openxmlformats.org/officeDocument/2006/relationships/slide" Target="/ppt/slides/slide6.xml" Id="Rfae92b167b1247bb" /><Relationship Type="http://schemas.openxmlformats.org/officeDocument/2006/relationships/slide" Target="/ppt/slides/slide7.xml" Id="R800bd417b96444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e61f06dd749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db06a2fe24376" /><Relationship Type="http://schemas.openxmlformats.org/officeDocument/2006/relationships/theme" Target="/ppt/slideMasters/theme/theme1.xml" Id="Ref723df87d8b4b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3db06a2fe243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f2373a34c49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fca5714d346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06202b965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3a77cea9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c53f7e65e4c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8f247961d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c4a641247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SONGA 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−2 165 067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−2 841 740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2 322 413 689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2 361 870 025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BLYSTAD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Arne Blystad AS, 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929 253 833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SONGA EIENDOM HOLDING AS</a:t>
            </a:r>
          </a:p>
        </p:txBody>
      </p:sp>
    </p:spTree>
  </p:cSld>
  <p:clrMapOvr>
    <a:masterClrMapping xmlns:a="http://schemas.openxmlformats.org/drawingml/2006/main"/>
  </p:clrMapOvr>
</p:sld>
</file>