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950bad5c5845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4dc4a72a0446d1"/>
  </p:sldMasterIdLst>
  <p:sldIdLst>
    <p:sldId xmlns:r="http://schemas.openxmlformats.org/officeDocument/2006/relationships" id="256" r:id="Re3f97657f9db4384"/>
    <p:sldId xmlns:r="http://schemas.openxmlformats.org/officeDocument/2006/relationships" id="257" r:id="Re147d57f62974b0e"/>
    <p:sldId xmlns:r="http://schemas.openxmlformats.org/officeDocument/2006/relationships" id="258" r:id="R231278f6ca354777"/>
    <p:sldId xmlns:r="http://schemas.openxmlformats.org/officeDocument/2006/relationships" id="259" r:id="R42c1038d5fee4205"/>
    <p:sldId xmlns:r="http://schemas.openxmlformats.org/officeDocument/2006/relationships" id="260" r:id="Rbca2029634324c6d"/>
    <p:sldId xmlns:r="http://schemas.openxmlformats.org/officeDocument/2006/relationships" id="261" r:id="Rb09512069fae45ab"/>
    <p:sldId xmlns:r="http://schemas.openxmlformats.org/officeDocument/2006/relationships" id="262" r:id="R83ae0bb4dc4d43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4dc4a72a0446d1" /><Relationship Type="http://schemas.openxmlformats.org/officeDocument/2006/relationships/slide" Target="/ppt/slides/slide1.xml" Id="Re3f97657f9db4384" /><Relationship Type="http://schemas.openxmlformats.org/officeDocument/2006/relationships/slide" Target="/ppt/slides/slide2.xml" Id="Re147d57f62974b0e" /><Relationship Type="http://schemas.openxmlformats.org/officeDocument/2006/relationships/slide" Target="/ppt/slides/slide3.xml" Id="R231278f6ca354777" /><Relationship Type="http://schemas.openxmlformats.org/officeDocument/2006/relationships/slide" Target="/ppt/slides/slide4.xml" Id="R42c1038d5fee4205" /><Relationship Type="http://schemas.openxmlformats.org/officeDocument/2006/relationships/slide" Target="/ppt/slides/slide5.xml" Id="Rbca2029634324c6d" /><Relationship Type="http://schemas.openxmlformats.org/officeDocument/2006/relationships/slide" Target="/ppt/slides/slide6.xml" Id="Rb09512069fae45ab" /><Relationship Type="http://schemas.openxmlformats.org/officeDocument/2006/relationships/slide" Target="/ppt/slides/slide7.xml" Id="R83ae0bb4dc4d43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738de21c7740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7233fcade4bb5" /><Relationship Type="http://schemas.openxmlformats.org/officeDocument/2006/relationships/theme" Target="/ppt/slideMasters/theme/theme1.xml" Id="R316ffc7be96a4d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37233fcade4b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ccf2bc8b044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fcd57b1df43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398ab2a2641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2975a1e3a42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c7c66d7d943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44957d9dc48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179fe3d6f42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SETERLEGRENDA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SETERLEGRENDA HOLDING AS ble etablert [år] og holder til i Kvisvik.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2 053 224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2 057 754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SVENDSLI OTNES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Astrid Otnes, Seterlegrenda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6674 Kvisvik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929 269 837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