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6d5031762c4e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9b72b9266d48af"/>
  </p:sldMasterIdLst>
  <p:sldIdLst>
    <p:sldId xmlns:r="http://schemas.openxmlformats.org/officeDocument/2006/relationships" id="256" r:id="R3b0364bb72094f36"/>
    <p:sldId xmlns:r="http://schemas.openxmlformats.org/officeDocument/2006/relationships" id="257" r:id="R76c001708f4f4bcc"/>
    <p:sldId xmlns:r="http://schemas.openxmlformats.org/officeDocument/2006/relationships" id="258" r:id="R527eff48bc3342b4"/>
    <p:sldId xmlns:r="http://schemas.openxmlformats.org/officeDocument/2006/relationships" id="259" r:id="Rbf7b3a5939a94845"/>
    <p:sldId xmlns:r="http://schemas.openxmlformats.org/officeDocument/2006/relationships" id="260" r:id="Rb38bedf12b7b41a2"/>
    <p:sldId xmlns:r="http://schemas.openxmlformats.org/officeDocument/2006/relationships" id="261" r:id="Red78f356d13d4dc2"/>
    <p:sldId xmlns:r="http://schemas.openxmlformats.org/officeDocument/2006/relationships" id="262" r:id="R7e58f408ea5443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9b72b9266d48af" /><Relationship Type="http://schemas.openxmlformats.org/officeDocument/2006/relationships/slide" Target="/ppt/slides/slide1.xml" Id="R3b0364bb72094f36" /><Relationship Type="http://schemas.openxmlformats.org/officeDocument/2006/relationships/slide" Target="/ppt/slides/slide2.xml" Id="R76c001708f4f4bcc" /><Relationship Type="http://schemas.openxmlformats.org/officeDocument/2006/relationships/slide" Target="/ppt/slides/slide3.xml" Id="R527eff48bc3342b4" /><Relationship Type="http://schemas.openxmlformats.org/officeDocument/2006/relationships/slide" Target="/ppt/slides/slide4.xml" Id="Rbf7b3a5939a94845" /><Relationship Type="http://schemas.openxmlformats.org/officeDocument/2006/relationships/slide" Target="/ppt/slides/slide5.xml" Id="Rb38bedf12b7b41a2" /><Relationship Type="http://schemas.openxmlformats.org/officeDocument/2006/relationships/slide" Target="/ppt/slides/slide6.xml" Id="Red78f356d13d4dc2" /><Relationship Type="http://schemas.openxmlformats.org/officeDocument/2006/relationships/slide" Target="/ppt/slides/slide7.xml" Id="R7e58f408ea5443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01d3fb9a2940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43c6ee844d436b" /><Relationship Type="http://schemas.openxmlformats.org/officeDocument/2006/relationships/theme" Target="/ppt/slideMasters/theme/theme1.xml" Id="R4b625720762a4a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43c6ee844d43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5c78a11424b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131d3874aa4f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ecf183dbfd47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ef8756e984e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03968ca924d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76b6df5bbf42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92e33ed9844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GJENGEN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GJENGEN AS ble etablert [år] og holder til i Tananger.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1 216 058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1 333 217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2 547 549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GJENGEN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HYKK AS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INNSATS AS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MAY GRETHE INVEST AS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SKYGGEKNUTEN INVEST AS  –  13,6 %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TF INVESTERING AS  –  13,6 %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Estervegen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4056 Tananger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929 304 632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GJENGEN AS</a:t>
            </a:r>
          </a:p>
        </p:txBody>
      </p:sp>
    </p:spTree>
  </p:cSld>
  <p:clrMapOvr>
    <a:masterClrMapping xmlns:a="http://schemas.openxmlformats.org/drawingml/2006/main"/>
  </p:clrMapOvr>
</p:sld>
</file>