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97c0d3f00b4c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4154680c6e4818"/>
  </p:sldMasterIdLst>
  <p:sldIdLst>
    <p:sldId xmlns:r="http://schemas.openxmlformats.org/officeDocument/2006/relationships" id="256" r:id="Rda53472e6f3d4140"/>
    <p:sldId xmlns:r="http://schemas.openxmlformats.org/officeDocument/2006/relationships" id="257" r:id="Reb2e7482884c437b"/>
    <p:sldId xmlns:r="http://schemas.openxmlformats.org/officeDocument/2006/relationships" id="258" r:id="R6d60edc90adf4507"/>
    <p:sldId xmlns:r="http://schemas.openxmlformats.org/officeDocument/2006/relationships" id="259" r:id="R98977750d9394839"/>
    <p:sldId xmlns:r="http://schemas.openxmlformats.org/officeDocument/2006/relationships" id="260" r:id="R0b981c990e0b4b04"/>
    <p:sldId xmlns:r="http://schemas.openxmlformats.org/officeDocument/2006/relationships" id="261" r:id="R11f2ab99d22d42eb"/>
    <p:sldId xmlns:r="http://schemas.openxmlformats.org/officeDocument/2006/relationships" id="262" r:id="Ra8ed0293089e4e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4154680c6e4818" /><Relationship Type="http://schemas.openxmlformats.org/officeDocument/2006/relationships/slide" Target="/ppt/slides/slide1.xml" Id="Rda53472e6f3d4140" /><Relationship Type="http://schemas.openxmlformats.org/officeDocument/2006/relationships/slide" Target="/ppt/slides/slide2.xml" Id="Reb2e7482884c437b" /><Relationship Type="http://schemas.openxmlformats.org/officeDocument/2006/relationships/slide" Target="/ppt/slides/slide3.xml" Id="R6d60edc90adf4507" /><Relationship Type="http://schemas.openxmlformats.org/officeDocument/2006/relationships/slide" Target="/ppt/slides/slide4.xml" Id="R98977750d9394839" /><Relationship Type="http://schemas.openxmlformats.org/officeDocument/2006/relationships/slide" Target="/ppt/slides/slide5.xml" Id="R0b981c990e0b4b04" /><Relationship Type="http://schemas.openxmlformats.org/officeDocument/2006/relationships/slide" Target="/ppt/slides/slide6.xml" Id="R11f2ab99d22d42eb" /><Relationship Type="http://schemas.openxmlformats.org/officeDocument/2006/relationships/slide" Target="/ppt/slides/slide7.xml" Id="Ra8ed0293089e4e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e56325571f4d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724fee9694745" /><Relationship Type="http://schemas.openxmlformats.org/officeDocument/2006/relationships/theme" Target="/ppt/slideMasters/theme/theme1.xml" Id="R1e0e06ace1064e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724fee969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3490a3828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c603289084c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560867cdd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d0e4778564b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c7684d1ee49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8505111ea42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ce1d71be147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TRYGG ØKONOMISTYRING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TRYGG ØKONOMISTYRING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7 700 001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20 120 124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ODNABERGET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GJENGEN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929 306 619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TRYGG ØKONOMISTYRING AS</a:t>
            </a:r>
          </a:p>
        </p:txBody>
      </p:sp>
    </p:spTree>
  </p:cSld>
  <p:clrMapOvr>
    <a:masterClrMapping xmlns:a="http://schemas.openxmlformats.org/drawingml/2006/main"/>
  </p:clrMapOvr>
</p:sld>
</file>