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de6244153a40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185d4048d24e0f"/>
  </p:sldMasterIdLst>
  <p:sldIdLst>
    <p:sldId xmlns:r="http://schemas.openxmlformats.org/officeDocument/2006/relationships" id="256" r:id="R7427801743564f17"/>
    <p:sldId xmlns:r="http://schemas.openxmlformats.org/officeDocument/2006/relationships" id="257" r:id="Rc5172603ca554d60"/>
    <p:sldId xmlns:r="http://schemas.openxmlformats.org/officeDocument/2006/relationships" id="258" r:id="Re94332b30efa4d08"/>
    <p:sldId xmlns:r="http://schemas.openxmlformats.org/officeDocument/2006/relationships" id="259" r:id="R58033957829a4c83"/>
    <p:sldId xmlns:r="http://schemas.openxmlformats.org/officeDocument/2006/relationships" id="260" r:id="Rf7a69dcd4c884f47"/>
    <p:sldId xmlns:r="http://schemas.openxmlformats.org/officeDocument/2006/relationships" id="261" r:id="R338800b8390c4f51"/>
    <p:sldId xmlns:r="http://schemas.openxmlformats.org/officeDocument/2006/relationships" id="262" r:id="Rbb0bed730b6f49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185d4048d24e0f" /><Relationship Type="http://schemas.openxmlformats.org/officeDocument/2006/relationships/slide" Target="/ppt/slides/slide1.xml" Id="R7427801743564f17" /><Relationship Type="http://schemas.openxmlformats.org/officeDocument/2006/relationships/slide" Target="/ppt/slides/slide2.xml" Id="Rc5172603ca554d60" /><Relationship Type="http://schemas.openxmlformats.org/officeDocument/2006/relationships/slide" Target="/ppt/slides/slide3.xml" Id="Re94332b30efa4d08" /><Relationship Type="http://schemas.openxmlformats.org/officeDocument/2006/relationships/slide" Target="/ppt/slides/slide4.xml" Id="R58033957829a4c83" /><Relationship Type="http://schemas.openxmlformats.org/officeDocument/2006/relationships/slide" Target="/ppt/slides/slide5.xml" Id="Rf7a69dcd4c884f47" /><Relationship Type="http://schemas.openxmlformats.org/officeDocument/2006/relationships/slide" Target="/ppt/slides/slide6.xml" Id="R338800b8390c4f51" /><Relationship Type="http://schemas.openxmlformats.org/officeDocument/2006/relationships/slide" Target="/ppt/slides/slide7.xml" Id="Rbb0bed730b6f49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0f28ecfa4140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2a6afad6214c3b" /><Relationship Type="http://schemas.openxmlformats.org/officeDocument/2006/relationships/theme" Target="/ppt/slideMasters/theme/theme1.xml" Id="Rd87272a73e494d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2a6afad6214c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50e7f00acb4d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8ca6ad53a44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d71f066d447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3e7dae8f1a4c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03920f168c45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540287f9564d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07a71c8b2343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NUMETRIC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NUMETRIC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NUMETRIC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NUMETRIC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NUMETRIC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NUMETRIC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6 199 139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648 564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504 678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914 001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2 153 172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NUMETRIC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NATVIC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TEK MANAGEMENT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NUMETRIC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929 326 415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NUMETRIC AS</a:t>
            </a:r>
          </a:p>
        </p:txBody>
      </p:sp>
    </p:spTree>
  </p:cSld>
  <p:clrMapOvr>
    <a:masterClrMapping xmlns:a="http://schemas.openxmlformats.org/drawingml/2006/main"/>
  </p:clrMapOvr>
</p:sld>
</file>