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b5867b5f4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db0454e4664cca"/>
  </p:sldMasterIdLst>
  <p:sldIdLst>
    <p:sldId xmlns:r="http://schemas.openxmlformats.org/officeDocument/2006/relationships" id="256" r:id="R68254e0b657c4ad8"/>
    <p:sldId xmlns:r="http://schemas.openxmlformats.org/officeDocument/2006/relationships" id="257" r:id="Rcc25890fcce543b6"/>
    <p:sldId xmlns:r="http://schemas.openxmlformats.org/officeDocument/2006/relationships" id="258" r:id="Ree7da7fb62b04c05"/>
    <p:sldId xmlns:r="http://schemas.openxmlformats.org/officeDocument/2006/relationships" id="259" r:id="Rd75d3ce5c679494c"/>
    <p:sldId xmlns:r="http://schemas.openxmlformats.org/officeDocument/2006/relationships" id="260" r:id="R88394bc4dbc4492e"/>
    <p:sldId xmlns:r="http://schemas.openxmlformats.org/officeDocument/2006/relationships" id="261" r:id="R2c240ebcdcd84da0"/>
    <p:sldId xmlns:r="http://schemas.openxmlformats.org/officeDocument/2006/relationships" id="262" r:id="Re36b7102ecaa4e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b0454e4664cca" /><Relationship Type="http://schemas.openxmlformats.org/officeDocument/2006/relationships/slide" Target="/ppt/slides/slide1.xml" Id="R68254e0b657c4ad8" /><Relationship Type="http://schemas.openxmlformats.org/officeDocument/2006/relationships/slide" Target="/ppt/slides/slide2.xml" Id="Rcc25890fcce543b6" /><Relationship Type="http://schemas.openxmlformats.org/officeDocument/2006/relationships/slide" Target="/ppt/slides/slide3.xml" Id="Ree7da7fb62b04c05" /><Relationship Type="http://schemas.openxmlformats.org/officeDocument/2006/relationships/slide" Target="/ppt/slides/slide4.xml" Id="Rd75d3ce5c679494c" /><Relationship Type="http://schemas.openxmlformats.org/officeDocument/2006/relationships/slide" Target="/ppt/slides/slide5.xml" Id="R88394bc4dbc4492e" /><Relationship Type="http://schemas.openxmlformats.org/officeDocument/2006/relationships/slide" Target="/ppt/slides/slide6.xml" Id="R2c240ebcdcd84da0" /><Relationship Type="http://schemas.openxmlformats.org/officeDocument/2006/relationships/slide" Target="/ppt/slides/slide7.xml" Id="Re36b7102ecaa4e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5b778b340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d59e25fa84afb" /><Relationship Type="http://schemas.openxmlformats.org/officeDocument/2006/relationships/theme" Target="/ppt/slideMasters/theme/theme1.xml" Id="Rbcdbd152cbed4c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d59e25fa8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93cd986fc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f757766b5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922938239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cd33a80fa46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a5465abc440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1ba7ed14a42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76890335b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FRAUNAR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−597 063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−847 009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87 543 546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88 021 366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