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d493b0e94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c32237d274a6c"/>
  </p:sldMasterIdLst>
  <p:sldIdLst>
    <p:sldId xmlns:r="http://schemas.openxmlformats.org/officeDocument/2006/relationships" id="256" r:id="R90ebef486d584ec9"/>
    <p:sldId xmlns:r="http://schemas.openxmlformats.org/officeDocument/2006/relationships" id="257" r:id="Rba29be1a88204b63"/>
    <p:sldId xmlns:r="http://schemas.openxmlformats.org/officeDocument/2006/relationships" id="258" r:id="R4184f7ee278f4965"/>
    <p:sldId xmlns:r="http://schemas.openxmlformats.org/officeDocument/2006/relationships" id="259" r:id="Rde3182b78986401a"/>
    <p:sldId xmlns:r="http://schemas.openxmlformats.org/officeDocument/2006/relationships" id="260" r:id="R22405ec5f5fb4db8"/>
    <p:sldId xmlns:r="http://schemas.openxmlformats.org/officeDocument/2006/relationships" id="261" r:id="Ra896f8bc8efd41c8"/>
    <p:sldId xmlns:r="http://schemas.openxmlformats.org/officeDocument/2006/relationships" id="262" r:id="Red7ee9161449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c32237d274a6c" /><Relationship Type="http://schemas.openxmlformats.org/officeDocument/2006/relationships/slide" Target="/ppt/slides/slide1.xml" Id="R90ebef486d584ec9" /><Relationship Type="http://schemas.openxmlformats.org/officeDocument/2006/relationships/slide" Target="/ppt/slides/slide2.xml" Id="Rba29be1a88204b63" /><Relationship Type="http://schemas.openxmlformats.org/officeDocument/2006/relationships/slide" Target="/ppt/slides/slide3.xml" Id="R4184f7ee278f4965" /><Relationship Type="http://schemas.openxmlformats.org/officeDocument/2006/relationships/slide" Target="/ppt/slides/slide4.xml" Id="Rde3182b78986401a" /><Relationship Type="http://schemas.openxmlformats.org/officeDocument/2006/relationships/slide" Target="/ppt/slides/slide5.xml" Id="R22405ec5f5fb4db8" /><Relationship Type="http://schemas.openxmlformats.org/officeDocument/2006/relationships/slide" Target="/ppt/slides/slide6.xml" Id="Ra896f8bc8efd41c8" /><Relationship Type="http://schemas.openxmlformats.org/officeDocument/2006/relationships/slide" Target="/ppt/slides/slide7.xml" Id="Red7ee9161449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0bcc83e0648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3fbac33b4a13" /><Relationship Type="http://schemas.openxmlformats.org/officeDocument/2006/relationships/theme" Target="/ppt/slideMasters/theme/theme1.xml" Id="R0928a8fd6f06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c3fbac33b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dac42faca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592d8676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e75a02e95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32116b29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537977e4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3b205df29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b646492a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STORTEIGEN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154 009 267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154 523 973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RUNE HØGSET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STORTEIGEN AS</a:t>
            </a:r>
          </a:p>
        </p:txBody>
      </p:sp>
    </p:spTree>
  </p:cSld>
  <p:clrMapOvr>
    <a:masterClrMapping xmlns:a="http://schemas.openxmlformats.org/drawingml/2006/main"/>
  </p:clrMapOvr>
</p:sld>
</file>