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a1df4e412348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d5f95254984dc6"/>
  </p:sldMasterIdLst>
  <p:sldIdLst>
    <p:sldId xmlns:r="http://schemas.openxmlformats.org/officeDocument/2006/relationships" id="256" r:id="R08016eab29ac43d1"/>
    <p:sldId xmlns:r="http://schemas.openxmlformats.org/officeDocument/2006/relationships" id="257" r:id="R97bf2bcdfec04b09"/>
    <p:sldId xmlns:r="http://schemas.openxmlformats.org/officeDocument/2006/relationships" id="258" r:id="Rb79afd22f1f34bed"/>
    <p:sldId xmlns:r="http://schemas.openxmlformats.org/officeDocument/2006/relationships" id="259" r:id="R2deb87f260854352"/>
    <p:sldId xmlns:r="http://schemas.openxmlformats.org/officeDocument/2006/relationships" id="260" r:id="R79bb9a0c58664bbf"/>
    <p:sldId xmlns:r="http://schemas.openxmlformats.org/officeDocument/2006/relationships" id="261" r:id="R8c4a6b6f39a044b3"/>
    <p:sldId xmlns:r="http://schemas.openxmlformats.org/officeDocument/2006/relationships" id="262" r:id="R1b44fe6f4a854b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d5f95254984dc6" /><Relationship Type="http://schemas.openxmlformats.org/officeDocument/2006/relationships/slide" Target="/ppt/slides/slide1.xml" Id="R08016eab29ac43d1" /><Relationship Type="http://schemas.openxmlformats.org/officeDocument/2006/relationships/slide" Target="/ppt/slides/slide2.xml" Id="R97bf2bcdfec04b09" /><Relationship Type="http://schemas.openxmlformats.org/officeDocument/2006/relationships/slide" Target="/ppt/slides/slide3.xml" Id="Rb79afd22f1f34bed" /><Relationship Type="http://schemas.openxmlformats.org/officeDocument/2006/relationships/slide" Target="/ppt/slides/slide4.xml" Id="R2deb87f260854352" /><Relationship Type="http://schemas.openxmlformats.org/officeDocument/2006/relationships/slide" Target="/ppt/slides/slide5.xml" Id="R79bb9a0c58664bbf" /><Relationship Type="http://schemas.openxmlformats.org/officeDocument/2006/relationships/slide" Target="/ppt/slides/slide6.xml" Id="R8c4a6b6f39a044b3" /><Relationship Type="http://schemas.openxmlformats.org/officeDocument/2006/relationships/slide" Target="/ppt/slides/slide7.xml" Id="R1b44fe6f4a854b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f4c9c1295441d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a347a61d0d47f2" /><Relationship Type="http://schemas.openxmlformats.org/officeDocument/2006/relationships/theme" Target="/ppt/slideMasters/theme/theme1.xml" Id="R42b424b3f8c94b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a347a61d0d47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b91ddc14841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25b50288a643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0cae6f5b9346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384a845c1843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516e846b694f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13eda5d104ed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33faac72f34e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A.N.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A.N.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−17 305 510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638 720 052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638 877 886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ALEXANDER NERGAARD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Fred. Olsens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929 335 465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A.N. HOLDING AS</a:t>
            </a:r>
          </a:p>
        </p:txBody>
      </p:sp>
    </p:spTree>
  </p:cSld>
  <p:clrMapOvr>
    <a:masterClrMapping xmlns:a="http://schemas.openxmlformats.org/drawingml/2006/main"/>
  </p:clrMapOvr>
</p:sld>
</file>