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dc99f6377e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4430662f943e7"/>
  </p:sldMasterIdLst>
  <p:sldIdLst>
    <p:sldId xmlns:r="http://schemas.openxmlformats.org/officeDocument/2006/relationships" id="256" r:id="R5359e646a3eb4446"/>
    <p:sldId xmlns:r="http://schemas.openxmlformats.org/officeDocument/2006/relationships" id="257" r:id="R61acc68b27b94f7b"/>
    <p:sldId xmlns:r="http://schemas.openxmlformats.org/officeDocument/2006/relationships" id="258" r:id="R0c609fa5c686443f"/>
    <p:sldId xmlns:r="http://schemas.openxmlformats.org/officeDocument/2006/relationships" id="259" r:id="R689415e91fa84d9b"/>
    <p:sldId xmlns:r="http://schemas.openxmlformats.org/officeDocument/2006/relationships" id="260" r:id="R093bdafedc464f04"/>
    <p:sldId xmlns:r="http://schemas.openxmlformats.org/officeDocument/2006/relationships" id="261" r:id="Rc1d8a1885a96432b"/>
    <p:sldId xmlns:r="http://schemas.openxmlformats.org/officeDocument/2006/relationships" id="262" r:id="Rbd77e29870a044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4430662f943e7" /><Relationship Type="http://schemas.openxmlformats.org/officeDocument/2006/relationships/slide" Target="/ppt/slides/slide1.xml" Id="R5359e646a3eb4446" /><Relationship Type="http://schemas.openxmlformats.org/officeDocument/2006/relationships/slide" Target="/ppt/slides/slide2.xml" Id="R61acc68b27b94f7b" /><Relationship Type="http://schemas.openxmlformats.org/officeDocument/2006/relationships/slide" Target="/ppt/slides/slide3.xml" Id="R0c609fa5c686443f" /><Relationship Type="http://schemas.openxmlformats.org/officeDocument/2006/relationships/slide" Target="/ppt/slides/slide4.xml" Id="R689415e91fa84d9b" /><Relationship Type="http://schemas.openxmlformats.org/officeDocument/2006/relationships/slide" Target="/ppt/slides/slide5.xml" Id="R093bdafedc464f04" /><Relationship Type="http://schemas.openxmlformats.org/officeDocument/2006/relationships/slide" Target="/ppt/slides/slide6.xml" Id="Rc1d8a1885a96432b" /><Relationship Type="http://schemas.openxmlformats.org/officeDocument/2006/relationships/slide" Target="/ppt/slides/slide7.xml" Id="Rbd77e29870a044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53c13da51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1e0579492438d" /><Relationship Type="http://schemas.openxmlformats.org/officeDocument/2006/relationships/theme" Target="/ppt/slideMasters/theme/theme1.xml" Id="R6aef9709e2e1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1e0579492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e54efbef7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5a7972c02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93a289ca8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7479efade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d7da0277d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65c3c73a941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b825c6368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−43 789 785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−249 758 425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2 751 565 820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4 510 296 386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 –  96,1 %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HATLEBREKKE INVEST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IRO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MATENSO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