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e75663dbf4a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6516debad4dd4"/>
  </p:sldMasterIdLst>
  <p:sldIdLst>
    <p:sldId xmlns:r="http://schemas.openxmlformats.org/officeDocument/2006/relationships" id="256" r:id="Rc0af27ba9fc94d4c"/>
    <p:sldId xmlns:r="http://schemas.openxmlformats.org/officeDocument/2006/relationships" id="257" r:id="Re609864baf264135"/>
    <p:sldId xmlns:r="http://schemas.openxmlformats.org/officeDocument/2006/relationships" id="258" r:id="R7b207d42fd4448f8"/>
    <p:sldId xmlns:r="http://schemas.openxmlformats.org/officeDocument/2006/relationships" id="259" r:id="Ra66f69d086cc4b4f"/>
    <p:sldId xmlns:r="http://schemas.openxmlformats.org/officeDocument/2006/relationships" id="260" r:id="R24d80e5d68884e54"/>
    <p:sldId xmlns:r="http://schemas.openxmlformats.org/officeDocument/2006/relationships" id="261" r:id="R50418b30238a4604"/>
    <p:sldId xmlns:r="http://schemas.openxmlformats.org/officeDocument/2006/relationships" id="262" r:id="Ra7d21b887530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6516debad4dd4" /><Relationship Type="http://schemas.openxmlformats.org/officeDocument/2006/relationships/slide" Target="/ppt/slides/slide1.xml" Id="Rc0af27ba9fc94d4c" /><Relationship Type="http://schemas.openxmlformats.org/officeDocument/2006/relationships/slide" Target="/ppt/slides/slide2.xml" Id="Re609864baf264135" /><Relationship Type="http://schemas.openxmlformats.org/officeDocument/2006/relationships/slide" Target="/ppt/slides/slide3.xml" Id="R7b207d42fd4448f8" /><Relationship Type="http://schemas.openxmlformats.org/officeDocument/2006/relationships/slide" Target="/ppt/slides/slide4.xml" Id="Ra66f69d086cc4b4f" /><Relationship Type="http://schemas.openxmlformats.org/officeDocument/2006/relationships/slide" Target="/ppt/slides/slide5.xml" Id="R24d80e5d68884e54" /><Relationship Type="http://schemas.openxmlformats.org/officeDocument/2006/relationships/slide" Target="/ppt/slides/slide6.xml" Id="R50418b30238a4604" /><Relationship Type="http://schemas.openxmlformats.org/officeDocument/2006/relationships/slide" Target="/ppt/slides/slide7.xml" Id="Ra7d21b887530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444364a69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559df77044a98" /><Relationship Type="http://schemas.openxmlformats.org/officeDocument/2006/relationships/theme" Target="/ppt/slideMasters/theme/theme1.xml" Id="R08b265e305d7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e559df7704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be301e9ad47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7ae252ca147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65a227585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abb84ce446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09767b1ae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dfe8fd8e04c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b63e2576649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 EIENDOM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2 955 062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−937 425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−243 308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18 289 998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19 327 087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ELIASSEN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Steinfjordveien 276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929 343 859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MOH EIENDOM AS</a:t>
            </a:r>
          </a:p>
        </p:txBody>
      </p:sp>
    </p:spTree>
  </p:cSld>
  <p:clrMapOvr>
    <a:masterClrMapping xmlns:a="http://schemas.openxmlformats.org/drawingml/2006/main"/>
  </p:clrMapOvr>
</p:sld>
</file>