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b1573ad18e34fa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bc4635363a14842"/>
  </p:sldMasterIdLst>
  <p:sldIdLst>
    <p:sldId xmlns:r="http://schemas.openxmlformats.org/officeDocument/2006/relationships" id="256" r:id="R066e4365416a47c8"/>
    <p:sldId xmlns:r="http://schemas.openxmlformats.org/officeDocument/2006/relationships" id="257" r:id="R537b79e750184d85"/>
    <p:sldId xmlns:r="http://schemas.openxmlformats.org/officeDocument/2006/relationships" id="258" r:id="Rcc2bfb47792542d2"/>
    <p:sldId xmlns:r="http://schemas.openxmlformats.org/officeDocument/2006/relationships" id="259" r:id="Rc89e1af6f0d649c8"/>
    <p:sldId xmlns:r="http://schemas.openxmlformats.org/officeDocument/2006/relationships" id="260" r:id="R9efc4f1e739f4bfe"/>
    <p:sldId xmlns:r="http://schemas.openxmlformats.org/officeDocument/2006/relationships" id="261" r:id="R14471eb5b1494569"/>
    <p:sldId xmlns:r="http://schemas.openxmlformats.org/officeDocument/2006/relationships" id="262" r:id="R2ffe39573580488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c4635363a14842" /><Relationship Type="http://schemas.openxmlformats.org/officeDocument/2006/relationships/slide" Target="/ppt/slides/slide1.xml" Id="R066e4365416a47c8" /><Relationship Type="http://schemas.openxmlformats.org/officeDocument/2006/relationships/slide" Target="/ppt/slides/slide2.xml" Id="R537b79e750184d85" /><Relationship Type="http://schemas.openxmlformats.org/officeDocument/2006/relationships/slide" Target="/ppt/slides/slide3.xml" Id="Rcc2bfb47792542d2" /><Relationship Type="http://schemas.openxmlformats.org/officeDocument/2006/relationships/slide" Target="/ppt/slides/slide4.xml" Id="Rc89e1af6f0d649c8" /><Relationship Type="http://schemas.openxmlformats.org/officeDocument/2006/relationships/slide" Target="/ppt/slides/slide5.xml" Id="R9efc4f1e739f4bfe" /><Relationship Type="http://schemas.openxmlformats.org/officeDocument/2006/relationships/slide" Target="/ppt/slides/slide6.xml" Id="R14471eb5b1494569" /><Relationship Type="http://schemas.openxmlformats.org/officeDocument/2006/relationships/slide" Target="/ppt/slides/slide7.xml" Id="R2ffe39573580488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67a593d100465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7c096c1f2a4ee2" /><Relationship Type="http://schemas.openxmlformats.org/officeDocument/2006/relationships/theme" Target="/ppt/slideMasters/theme/theme1.xml" Id="R581de81ac3ef497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77c096c1f2a4ee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4f3f2b123b4b3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dab8435e74430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6a7dc5e14d424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2d0bde3e3d4b7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cbafe83f15466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9ecd7ad7374ec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2e59b4363c422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GRENDA HUSET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GRENDA 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GRENDA HUSET AS ble etablert [år] og holder til i Dimmelsvik.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GRENDA 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GRENDA 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GRENDA 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819 000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−475 313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554 024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11 739 092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13 923 265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GRENDA 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HASS  –  34,8 %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ASTRID BJØRNEBØLE HASS  –  22,4 %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KÅRE BJØRNEBØLE HASS  –  9,6 %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 BJØRNEBØLE DYRSETH  –  9,6 %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MARTIN BJØRNEBØLE HASS  –  9,6 %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KRISTOFFER BJØRNEBØLE HASS  –  9,6 %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GRENDA 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Landavegen 384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5464 Dimmelsvik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929 351 290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GRENDA HUSET AS</a:t>
            </a:r>
          </a:p>
        </p:txBody>
      </p:sp>
    </p:spTree>
  </p:cSld>
  <p:clrMapOvr>
    <a:masterClrMapping xmlns:a="http://schemas.openxmlformats.org/drawingml/2006/main"/>
  </p:clrMapOvr>
</p:sld>
</file>