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f7f76715e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5c7108a7543d4"/>
  </p:sldMasterIdLst>
  <p:sldIdLst>
    <p:sldId xmlns:r="http://schemas.openxmlformats.org/officeDocument/2006/relationships" id="256" r:id="R93f49413d8cb46e7"/>
    <p:sldId xmlns:r="http://schemas.openxmlformats.org/officeDocument/2006/relationships" id="257" r:id="Rf70ce5b4d1484b79"/>
    <p:sldId xmlns:r="http://schemas.openxmlformats.org/officeDocument/2006/relationships" id="258" r:id="Rb81d16cee28949e7"/>
    <p:sldId xmlns:r="http://schemas.openxmlformats.org/officeDocument/2006/relationships" id="259" r:id="R6f9de5660b01496c"/>
    <p:sldId xmlns:r="http://schemas.openxmlformats.org/officeDocument/2006/relationships" id="260" r:id="R6b9add27db18460b"/>
    <p:sldId xmlns:r="http://schemas.openxmlformats.org/officeDocument/2006/relationships" id="261" r:id="R66ca3da6fb7d4ec6"/>
    <p:sldId xmlns:r="http://schemas.openxmlformats.org/officeDocument/2006/relationships" id="262" r:id="R91341a34e26d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c7108a7543d4" /><Relationship Type="http://schemas.openxmlformats.org/officeDocument/2006/relationships/slide" Target="/ppt/slides/slide1.xml" Id="R93f49413d8cb46e7" /><Relationship Type="http://schemas.openxmlformats.org/officeDocument/2006/relationships/slide" Target="/ppt/slides/slide2.xml" Id="Rf70ce5b4d1484b79" /><Relationship Type="http://schemas.openxmlformats.org/officeDocument/2006/relationships/slide" Target="/ppt/slides/slide3.xml" Id="Rb81d16cee28949e7" /><Relationship Type="http://schemas.openxmlformats.org/officeDocument/2006/relationships/slide" Target="/ppt/slides/slide4.xml" Id="R6f9de5660b01496c" /><Relationship Type="http://schemas.openxmlformats.org/officeDocument/2006/relationships/slide" Target="/ppt/slides/slide5.xml" Id="R6b9add27db18460b" /><Relationship Type="http://schemas.openxmlformats.org/officeDocument/2006/relationships/slide" Target="/ppt/slides/slide6.xml" Id="R66ca3da6fb7d4ec6" /><Relationship Type="http://schemas.openxmlformats.org/officeDocument/2006/relationships/slide" Target="/ppt/slides/slide7.xml" Id="R91341a34e26d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9e34784ef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9f8aacdc4639" /><Relationship Type="http://schemas.openxmlformats.org/officeDocument/2006/relationships/theme" Target="/ppt/slideMasters/theme/theme1.xml" Id="R0f3da25049e7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d9f8aacdc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a61d492c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e474d0fe6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776e0200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1f99d071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b80093b6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aeeb1317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5f44b6c2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SIKTE ANALYSE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SIKTE ANALYSE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3 913 917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4 354 255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BRULAND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Bruland, Buflåtveien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929 366 387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SIKTE ANALYSE AS</a:t>
            </a:r>
          </a:p>
        </p:txBody>
      </p:sp>
    </p:spTree>
  </p:cSld>
  <p:clrMapOvr>
    <a:masterClrMapping xmlns:a="http://schemas.openxmlformats.org/drawingml/2006/main"/>
  </p:clrMapOvr>
</p:sld>
</file>