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90d54549c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e29e99b104214"/>
  </p:sldMasterIdLst>
  <p:sldIdLst>
    <p:sldId xmlns:r="http://schemas.openxmlformats.org/officeDocument/2006/relationships" id="256" r:id="Rb945531054894d18"/>
    <p:sldId xmlns:r="http://schemas.openxmlformats.org/officeDocument/2006/relationships" id="257" r:id="Rcbaee620ec7f4d3a"/>
    <p:sldId xmlns:r="http://schemas.openxmlformats.org/officeDocument/2006/relationships" id="258" r:id="R4237b296663e4d38"/>
    <p:sldId xmlns:r="http://schemas.openxmlformats.org/officeDocument/2006/relationships" id="259" r:id="Rdb5cc132a2fd4c73"/>
    <p:sldId xmlns:r="http://schemas.openxmlformats.org/officeDocument/2006/relationships" id="260" r:id="R8dcd05bc09f446c8"/>
    <p:sldId xmlns:r="http://schemas.openxmlformats.org/officeDocument/2006/relationships" id="261" r:id="Rac835a06880649fa"/>
    <p:sldId xmlns:r="http://schemas.openxmlformats.org/officeDocument/2006/relationships" id="262" r:id="Re833790da35a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e29e99b104214" /><Relationship Type="http://schemas.openxmlformats.org/officeDocument/2006/relationships/slide" Target="/ppt/slides/slide1.xml" Id="Rb945531054894d18" /><Relationship Type="http://schemas.openxmlformats.org/officeDocument/2006/relationships/slide" Target="/ppt/slides/slide2.xml" Id="Rcbaee620ec7f4d3a" /><Relationship Type="http://schemas.openxmlformats.org/officeDocument/2006/relationships/slide" Target="/ppt/slides/slide3.xml" Id="R4237b296663e4d38" /><Relationship Type="http://schemas.openxmlformats.org/officeDocument/2006/relationships/slide" Target="/ppt/slides/slide4.xml" Id="Rdb5cc132a2fd4c73" /><Relationship Type="http://schemas.openxmlformats.org/officeDocument/2006/relationships/slide" Target="/ppt/slides/slide5.xml" Id="R8dcd05bc09f446c8" /><Relationship Type="http://schemas.openxmlformats.org/officeDocument/2006/relationships/slide" Target="/ppt/slides/slide6.xml" Id="Rac835a06880649fa" /><Relationship Type="http://schemas.openxmlformats.org/officeDocument/2006/relationships/slide" Target="/ppt/slides/slide7.xml" Id="Re833790da35a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0487b1824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23e401cbc4c8e" /><Relationship Type="http://schemas.openxmlformats.org/officeDocument/2006/relationships/theme" Target="/ppt/slideMasters/theme/theme1.xml" Id="R50be2b2ad05d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23e401cbc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a23abae8d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9370d97584e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e9139fa3f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0b9762f804c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8e7bc5682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2885367d3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c78303f6d4f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LONFAM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LONFAM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25 517 532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21 713 294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29 913 294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THERMOPYLAE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929 376 374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