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b0d68660c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08d5d4d544138"/>
  </p:sldMasterIdLst>
  <p:sldIdLst>
    <p:sldId xmlns:r="http://schemas.openxmlformats.org/officeDocument/2006/relationships" id="256" r:id="Rf4b6e6b1a4d1495a"/>
    <p:sldId xmlns:r="http://schemas.openxmlformats.org/officeDocument/2006/relationships" id="257" r:id="Rc519cea248304bfc"/>
    <p:sldId xmlns:r="http://schemas.openxmlformats.org/officeDocument/2006/relationships" id="258" r:id="R1019df7179a84269"/>
    <p:sldId xmlns:r="http://schemas.openxmlformats.org/officeDocument/2006/relationships" id="259" r:id="R695343c845b84a0e"/>
    <p:sldId xmlns:r="http://schemas.openxmlformats.org/officeDocument/2006/relationships" id="260" r:id="Racb1c219f5f54f14"/>
    <p:sldId xmlns:r="http://schemas.openxmlformats.org/officeDocument/2006/relationships" id="261" r:id="R0d541f169d08467d"/>
    <p:sldId xmlns:r="http://schemas.openxmlformats.org/officeDocument/2006/relationships" id="262" r:id="R6a0bfd18f4cb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08d5d4d544138" /><Relationship Type="http://schemas.openxmlformats.org/officeDocument/2006/relationships/slide" Target="/ppt/slides/slide1.xml" Id="Rf4b6e6b1a4d1495a" /><Relationship Type="http://schemas.openxmlformats.org/officeDocument/2006/relationships/slide" Target="/ppt/slides/slide2.xml" Id="Rc519cea248304bfc" /><Relationship Type="http://schemas.openxmlformats.org/officeDocument/2006/relationships/slide" Target="/ppt/slides/slide3.xml" Id="R1019df7179a84269" /><Relationship Type="http://schemas.openxmlformats.org/officeDocument/2006/relationships/slide" Target="/ppt/slides/slide4.xml" Id="R695343c845b84a0e" /><Relationship Type="http://schemas.openxmlformats.org/officeDocument/2006/relationships/slide" Target="/ppt/slides/slide5.xml" Id="Racb1c219f5f54f14" /><Relationship Type="http://schemas.openxmlformats.org/officeDocument/2006/relationships/slide" Target="/ppt/slides/slide6.xml" Id="R0d541f169d08467d" /><Relationship Type="http://schemas.openxmlformats.org/officeDocument/2006/relationships/slide" Target="/ppt/slides/slide7.xml" Id="R6a0bfd18f4cb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b7fbcba46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731298404928" /><Relationship Type="http://schemas.openxmlformats.org/officeDocument/2006/relationships/theme" Target="/ppt/slideMasters/theme/theme1.xml" Id="R55e8158cf7e3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973129840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af593b6c2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c05de0a80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2a864385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343ae6f3c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bd1b0acb0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aade0008d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973f338f4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INVESTERING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10 214 270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10 219 840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HELGE-IVAR AASEN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RUNAR AASEN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Rjukanvegen 1236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929 400 089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