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fccc4042304f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b4fa83d10e4d71"/>
  </p:sldMasterIdLst>
  <p:sldIdLst>
    <p:sldId xmlns:r="http://schemas.openxmlformats.org/officeDocument/2006/relationships" id="256" r:id="Rba373e8f5c534278"/>
    <p:sldId xmlns:r="http://schemas.openxmlformats.org/officeDocument/2006/relationships" id="257" r:id="R4b408403d7164d75"/>
    <p:sldId xmlns:r="http://schemas.openxmlformats.org/officeDocument/2006/relationships" id="258" r:id="R533a293a419b4fce"/>
    <p:sldId xmlns:r="http://schemas.openxmlformats.org/officeDocument/2006/relationships" id="259" r:id="R3c25f6b627f34ead"/>
    <p:sldId xmlns:r="http://schemas.openxmlformats.org/officeDocument/2006/relationships" id="260" r:id="Re1a3e9e5ead34b2b"/>
    <p:sldId xmlns:r="http://schemas.openxmlformats.org/officeDocument/2006/relationships" id="261" r:id="R3ed0738c80254e86"/>
    <p:sldId xmlns:r="http://schemas.openxmlformats.org/officeDocument/2006/relationships" id="262" r:id="R5aadefd2f05d42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b4fa83d10e4d71" /><Relationship Type="http://schemas.openxmlformats.org/officeDocument/2006/relationships/slide" Target="/ppt/slides/slide1.xml" Id="Rba373e8f5c534278" /><Relationship Type="http://schemas.openxmlformats.org/officeDocument/2006/relationships/slide" Target="/ppt/slides/slide2.xml" Id="R4b408403d7164d75" /><Relationship Type="http://schemas.openxmlformats.org/officeDocument/2006/relationships/slide" Target="/ppt/slides/slide3.xml" Id="R533a293a419b4fce" /><Relationship Type="http://schemas.openxmlformats.org/officeDocument/2006/relationships/slide" Target="/ppt/slides/slide4.xml" Id="R3c25f6b627f34ead" /><Relationship Type="http://schemas.openxmlformats.org/officeDocument/2006/relationships/slide" Target="/ppt/slides/slide5.xml" Id="Re1a3e9e5ead34b2b" /><Relationship Type="http://schemas.openxmlformats.org/officeDocument/2006/relationships/slide" Target="/ppt/slides/slide6.xml" Id="R3ed0738c80254e86" /><Relationship Type="http://schemas.openxmlformats.org/officeDocument/2006/relationships/slide" Target="/ppt/slides/slide7.xml" Id="R5aadefd2f05d42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f8b8a2aab241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88fff158b4ce4" /><Relationship Type="http://schemas.openxmlformats.org/officeDocument/2006/relationships/theme" Target="/ppt/slideMasters/theme/theme1.xml" Id="R5d1d39f120ef44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488fff158b4c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4e2e4eb454e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2739ba0164f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e39c06e524f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fada4147a4e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d0d96b2e341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957f39a5849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15450c6a44a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RJ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 REGNSKAP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2 623 258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307 345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705 074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 PRASANNET ROSVIK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NIDAREID ØKONOMI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CHARUAIPHORN JEKTVIK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ROSVIK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Rosten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929 400 763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 REGNSKAP AS</a:t>
            </a:r>
          </a:p>
        </p:txBody>
      </p:sp>
    </p:spTree>
  </p:cSld>
  <p:clrMapOvr>
    <a:masterClrMapping xmlns:a="http://schemas.openxmlformats.org/drawingml/2006/main"/>
  </p:clrMapOvr>
</p:sld>
</file>