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96adb784c347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1038229e5b4284"/>
  </p:sldMasterIdLst>
  <p:sldIdLst>
    <p:sldId xmlns:r="http://schemas.openxmlformats.org/officeDocument/2006/relationships" id="256" r:id="R5143a59c4144411f"/>
    <p:sldId xmlns:r="http://schemas.openxmlformats.org/officeDocument/2006/relationships" id="257" r:id="Rea575d1e95d5457f"/>
    <p:sldId xmlns:r="http://schemas.openxmlformats.org/officeDocument/2006/relationships" id="258" r:id="R04aff207c8204cd2"/>
    <p:sldId xmlns:r="http://schemas.openxmlformats.org/officeDocument/2006/relationships" id="259" r:id="R9ee4435656ac49ed"/>
    <p:sldId xmlns:r="http://schemas.openxmlformats.org/officeDocument/2006/relationships" id="260" r:id="R6113bbd10d8846cc"/>
    <p:sldId xmlns:r="http://schemas.openxmlformats.org/officeDocument/2006/relationships" id="261" r:id="R767e845c91de49b0"/>
    <p:sldId xmlns:r="http://schemas.openxmlformats.org/officeDocument/2006/relationships" id="262" r:id="Ra67aafaa498f46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1038229e5b4284" /><Relationship Type="http://schemas.openxmlformats.org/officeDocument/2006/relationships/slide" Target="/ppt/slides/slide1.xml" Id="R5143a59c4144411f" /><Relationship Type="http://schemas.openxmlformats.org/officeDocument/2006/relationships/slide" Target="/ppt/slides/slide2.xml" Id="Rea575d1e95d5457f" /><Relationship Type="http://schemas.openxmlformats.org/officeDocument/2006/relationships/slide" Target="/ppt/slides/slide3.xml" Id="R04aff207c8204cd2" /><Relationship Type="http://schemas.openxmlformats.org/officeDocument/2006/relationships/slide" Target="/ppt/slides/slide4.xml" Id="R9ee4435656ac49ed" /><Relationship Type="http://schemas.openxmlformats.org/officeDocument/2006/relationships/slide" Target="/ppt/slides/slide5.xml" Id="R6113bbd10d8846cc" /><Relationship Type="http://schemas.openxmlformats.org/officeDocument/2006/relationships/slide" Target="/ppt/slides/slide6.xml" Id="R767e845c91de49b0" /><Relationship Type="http://schemas.openxmlformats.org/officeDocument/2006/relationships/slide" Target="/ppt/slides/slide7.xml" Id="Ra67aafaa498f46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2599b068fd43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75587c284a4341" /><Relationship Type="http://schemas.openxmlformats.org/officeDocument/2006/relationships/theme" Target="/ppt/slideMasters/theme/theme1.xml" Id="Rda91db8971a44c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75587c284a43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b226ed017d45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8bfbf058d84f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6128fd38a942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a138efec2b41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e392b55fa640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2707ff6bdf42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5df7ff096a42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BRAABRO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BRAABRO AS ble etablert [år] og holder til i Løvenstad.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−55 498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9 606 297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115 664 821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128 345 515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TARJE BRAATEN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Bassengvegen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2006 Løvenstad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929 410 351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BRAABRO AS</a:t>
            </a:r>
          </a:p>
        </p:txBody>
      </p:sp>
    </p:spTree>
  </p:cSld>
  <p:clrMapOvr>
    <a:masterClrMapping xmlns:a="http://schemas.openxmlformats.org/drawingml/2006/main"/>
  </p:clrMapOvr>
</p:sld>
</file>