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13fe1ae6c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9a5a6b8c54568"/>
  </p:sldMasterIdLst>
  <p:sldIdLst>
    <p:sldId xmlns:r="http://schemas.openxmlformats.org/officeDocument/2006/relationships" id="256" r:id="Re53fd685a99a4713"/>
    <p:sldId xmlns:r="http://schemas.openxmlformats.org/officeDocument/2006/relationships" id="257" r:id="R4e67629f0f674ddc"/>
    <p:sldId xmlns:r="http://schemas.openxmlformats.org/officeDocument/2006/relationships" id="258" r:id="R6d60c6ce53474bbe"/>
    <p:sldId xmlns:r="http://schemas.openxmlformats.org/officeDocument/2006/relationships" id="259" r:id="R7e161838b3e34d57"/>
    <p:sldId xmlns:r="http://schemas.openxmlformats.org/officeDocument/2006/relationships" id="260" r:id="Rbacc1988a51d4246"/>
    <p:sldId xmlns:r="http://schemas.openxmlformats.org/officeDocument/2006/relationships" id="261" r:id="R0b3380ce3ab24e40"/>
    <p:sldId xmlns:r="http://schemas.openxmlformats.org/officeDocument/2006/relationships" id="262" r:id="R3154737e089e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9a5a6b8c54568" /><Relationship Type="http://schemas.openxmlformats.org/officeDocument/2006/relationships/slide" Target="/ppt/slides/slide1.xml" Id="Re53fd685a99a4713" /><Relationship Type="http://schemas.openxmlformats.org/officeDocument/2006/relationships/slide" Target="/ppt/slides/slide2.xml" Id="R4e67629f0f674ddc" /><Relationship Type="http://schemas.openxmlformats.org/officeDocument/2006/relationships/slide" Target="/ppt/slides/slide3.xml" Id="R6d60c6ce53474bbe" /><Relationship Type="http://schemas.openxmlformats.org/officeDocument/2006/relationships/slide" Target="/ppt/slides/slide4.xml" Id="R7e161838b3e34d57" /><Relationship Type="http://schemas.openxmlformats.org/officeDocument/2006/relationships/slide" Target="/ppt/slides/slide5.xml" Id="Rbacc1988a51d4246" /><Relationship Type="http://schemas.openxmlformats.org/officeDocument/2006/relationships/slide" Target="/ppt/slides/slide6.xml" Id="R0b3380ce3ab24e40" /><Relationship Type="http://schemas.openxmlformats.org/officeDocument/2006/relationships/slide" Target="/ppt/slides/slide7.xml" Id="R3154737e089e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106d6df93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cf6ed0f9469c" /><Relationship Type="http://schemas.openxmlformats.org/officeDocument/2006/relationships/theme" Target="/ppt/slideMasters/theme/theme1.xml" Id="R010544e9acaf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5cf6ed0f9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e0173b32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2bf18120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fdc83abd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341015e1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8a54b53b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24034f5e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d2b6a5b0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QVALBEEN SANDVE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929 411 226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