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1fe5974f9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218ff2b5444d4"/>
  </p:sldMasterIdLst>
  <p:sldIdLst>
    <p:sldId xmlns:r="http://schemas.openxmlformats.org/officeDocument/2006/relationships" id="256" r:id="R9488a02a70f74808"/>
    <p:sldId xmlns:r="http://schemas.openxmlformats.org/officeDocument/2006/relationships" id="257" r:id="Rfe31fac493584a61"/>
    <p:sldId xmlns:r="http://schemas.openxmlformats.org/officeDocument/2006/relationships" id="258" r:id="Reac4f41ef6e747e5"/>
    <p:sldId xmlns:r="http://schemas.openxmlformats.org/officeDocument/2006/relationships" id="259" r:id="Ra2245bf3dafd4433"/>
    <p:sldId xmlns:r="http://schemas.openxmlformats.org/officeDocument/2006/relationships" id="260" r:id="Rf47d4b17ac684eb1"/>
    <p:sldId xmlns:r="http://schemas.openxmlformats.org/officeDocument/2006/relationships" id="261" r:id="R6a4e6369d88348dc"/>
    <p:sldId xmlns:r="http://schemas.openxmlformats.org/officeDocument/2006/relationships" id="262" r:id="Re5fe087c7bcf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218ff2b5444d4" /><Relationship Type="http://schemas.openxmlformats.org/officeDocument/2006/relationships/slide" Target="/ppt/slides/slide1.xml" Id="R9488a02a70f74808" /><Relationship Type="http://schemas.openxmlformats.org/officeDocument/2006/relationships/slide" Target="/ppt/slides/slide2.xml" Id="Rfe31fac493584a61" /><Relationship Type="http://schemas.openxmlformats.org/officeDocument/2006/relationships/slide" Target="/ppt/slides/slide3.xml" Id="Reac4f41ef6e747e5" /><Relationship Type="http://schemas.openxmlformats.org/officeDocument/2006/relationships/slide" Target="/ppt/slides/slide4.xml" Id="Ra2245bf3dafd4433" /><Relationship Type="http://schemas.openxmlformats.org/officeDocument/2006/relationships/slide" Target="/ppt/slides/slide5.xml" Id="Rf47d4b17ac684eb1" /><Relationship Type="http://schemas.openxmlformats.org/officeDocument/2006/relationships/slide" Target="/ppt/slides/slide6.xml" Id="R6a4e6369d88348dc" /><Relationship Type="http://schemas.openxmlformats.org/officeDocument/2006/relationships/slide" Target="/ppt/slides/slide7.xml" Id="Re5fe087c7bcf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503d7aff2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8a72f87a4a27" /><Relationship Type="http://schemas.openxmlformats.org/officeDocument/2006/relationships/theme" Target="/ppt/slideMasters/theme/theme1.xml" Id="R3941329aa7a3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c8a72f87a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e686a4089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139768ab8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bbf06c0f9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befdbdb24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aa782e8f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8daba4266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b6919e31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