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a36e73a2ea46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81a3b0946a4ffd"/>
  </p:sldMasterIdLst>
  <p:sldIdLst>
    <p:sldId xmlns:r="http://schemas.openxmlformats.org/officeDocument/2006/relationships" id="256" r:id="Re0cee69fc1774e65"/>
    <p:sldId xmlns:r="http://schemas.openxmlformats.org/officeDocument/2006/relationships" id="257" r:id="R09fa92569c344ba8"/>
    <p:sldId xmlns:r="http://schemas.openxmlformats.org/officeDocument/2006/relationships" id="258" r:id="R321b3523d36f4141"/>
    <p:sldId xmlns:r="http://schemas.openxmlformats.org/officeDocument/2006/relationships" id="259" r:id="R206c1d7093634257"/>
    <p:sldId xmlns:r="http://schemas.openxmlformats.org/officeDocument/2006/relationships" id="260" r:id="R7e6da902d9054d7b"/>
    <p:sldId xmlns:r="http://schemas.openxmlformats.org/officeDocument/2006/relationships" id="261" r:id="Rffc924fb49ba4d34"/>
    <p:sldId xmlns:r="http://schemas.openxmlformats.org/officeDocument/2006/relationships" id="262" r:id="R94dc62fe306346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1a3b0946a4ffd" /><Relationship Type="http://schemas.openxmlformats.org/officeDocument/2006/relationships/slide" Target="/ppt/slides/slide1.xml" Id="Re0cee69fc1774e65" /><Relationship Type="http://schemas.openxmlformats.org/officeDocument/2006/relationships/slide" Target="/ppt/slides/slide2.xml" Id="R09fa92569c344ba8" /><Relationship Type="http://schemas.openxmlformats.org/officeDocument/2006/relationships/slide" Target="/ppt/slides/slide3.xml" Id="R321b3523d36f4141" /><Relationship Type="http://schemas.openxmlformats.org/officeDocument/2006/relationships/slide" Target="/ppt/slides/slide4.xml" Id="R206c1d7093634257" /><Relationship Type="http://schemas.openxmlformats.org/officeDocument/2006/relationships/slide" Target="/ppt/slides/slide5.xml" Id="R7e6da902d9054d7b" /><Relationship Type="http://schemas.openxmlformats.org/officeDocument/2006/relationships/slide" Target="/ppt/slides/slide6.xml" Id="Rffc924fb49ba4d34" /><Relationship Type="http://schemas.openxmlformats.org/officeDocument/2006/relationships/slide" Target="/ppt/slides/slide7.xml" Id="R94dc62fe306346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79352cfa0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9c219037b454b" /><Relationship Type="http://schemas.openxmlformats.org/officeDocument/2006/relationships/theme" Target="/ppt/slideMasters/theme/theme1.xml" Id="R7c6e2ec48cc64a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d9c219037b45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a882782724b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9ccf8b601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d383f347041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a52848a0448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b677e081c4b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ce33c4c294b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cae038d9647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HINO FORLAG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HINO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HINO FORLAG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HINO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HINO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HINO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HINO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SOLVANG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HINO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Krokeidevegen 134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HINO FORLAG AS</a:t>
            </a:r>
          </a:p>
        </p:txBody>
      </p:sp>
    </p:spTree>
  </p:cSld>
  <p:clrMapOvr>
    <a:masterClrMapping xmlns:a="http://schemas.openxmlformats.org/drawingml/2006/main"/>
  </p:clrMapOvr>
</p:sld>
</file>