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2f884dae2b48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ad66b8045f49e5"/>
  </p:sldMasterIdLst>
  <p:sldIdLst>
    <p:sldId xmlns:r="http://schemas.openxmlformats.org/officeDocument/2006/relationships" id="256" r:id="R898fcb7310244b1e"/>
    <p:sldId xmlns:r="http://schemas.openxmlformats.org/officeDocument/2006/relationships" id="257" r:id="Ra57f07a660a940d5"/>
    <p:sldId xmlns:r="http://schemas.openxmlformats.org/officeDocument/2006/relationships" id="258" r:id="Re2468fac35324656"/>
    <p:sldId xmlns:r="http://schemas.openxmlformats.org/officeDocument/2006/relationships" id="259" r:id="R1f6a7048b1c640ab"/>
    <p:sldId xmlns:r="http://schemas.openxmlformats.org/officeDocument/2006/relationships" id="260" r:id="R58d45f490cdf4ed8"/>
    <p:sldId xmlns:r="http://schemas.openxmlformats.org/officeDocument/2006/relationships" id="261" r:id="R504ca06db7bf4577"/>
    <p:sldId xmlns:r="http://schemas.openxmlformats.org/officeDocument/2006/relationships" id="262" r:id="R6baa9c8832fa47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ad66b8045f49e5" /><Relationship Type="http://schemas.openxmlformats.org/officeDocument/2006/relationships/slide" Target="/ppt/slides/slide1.xml" Id="R898fcb7310244b1e" /><Relationship Type="http://schemas.openxmlformats.org/officeDocument/2006/relationships/slide" Target="/ppt/slides/slide2.xml" Id="Ra57f07a660a940d5" /><Relationship Type="http://schemas.openxmlformats.org/officeDocument/2006/relationships/slide" Target="/ppt/slides/slide3.xml" Id="Re2468fac35324656" /><Relationship Type="http://schemas.openxmlformats.org/officeDocument/2006/relationships/slide" Target="/ppt/slides/slide4.xml" Id="R1f6a7048b1c640ab" /><Relationship Type="http://schemas.openxmlformats.org/officeDocument/2006/relationships/slide" Target="/ppt/slides/slide5.xml" Id="R58d45f490cdf4ed8" /><Relationship Type="http://schemas.openxmlformats.org/officeDocument/2006/relationships/slide" Target="/ppt/slides/slide6.xml" Id="R504ca06db7bf4577" /><Relationship Type="http://schemas.openxmlformats.org/officeDocument/2006/relationships/slide" Target="/ppt/slides/slide7.xml" Id="R6baa9c8832fa47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01ad0d4bb43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9b867c347470d" /><Relationship Type="http://schemas.openxmlformats.org/officeDocument/2006/relationships/theme" Target="/ppt/slideMasters/theme/theme1.xml" Id="Rebd6ebbed3004e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09b867c34747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52eb22a834a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aa57d71554c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d099572f643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055238d3040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a118d56b34d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d50ea8d7e4e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3c900e5a840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OTNES AS ble etablert [år] og holder til i Kvisvik.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3 398 990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1 330 059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1 042 168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2 008 406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SETERLEGRENDA HOLDING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OTNES ASTRID SVENDSLI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Astrid Otnes, Seterlegrenda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6674 Kvisvik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929 424 778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