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8b29a34d37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20148fa5f40e6"/>
  </p:sldMasterIdLst>
  <p:sldIdLst>
    <p:sldId xmlns:r="http://schemas.openxmlformats.org/officeDocument/2006/relationships" id="256" r:id="R1d76618ca6024b58"/>
    <p:sldId xmlns:r="http://schemas.openxmlformats.org/officeDocument/2006/relationships" id="257" r:id="R17445b7bfc924414"/>
    <p:sldId xmlns:r="http://schemas.openxmlformats.org/officeDocument/2006/relationships" id="258" r:id="R821c88505f944339"/>
    <p:sldId xmlns:r="http://schemas.openxmlformats.org/officeDocument/2006/relationships" id="259" r:id="R9bcbc054150f4be2"/>
    <p:sldId xmlns:r="http://schemas.openxmlformats.org/officeDocument/2006/relationships" id="260" r:id="Rf7f15325a424400d"/>
    <p:sldId xmlns:r="http://schemas.openxmlformats.org/officeDocument/2006/relationships" id="261" r:id="Rc272ea523ae446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20148fa5f40e6" /><Relationship Type="http://schemas.openxmlformats.org/officeDocument/2006/relationships/slide" Target="/ppt/slides/slide1.xml" Id="R1d76618ca6024b58" /><Relationship Type="http://schemas.openxmlformats.org/officeDocument/2006/relationships/slide" Target="/ppt/slides/slide2.xml" Id="R17445b7bfc924414" /><Relationship Type="http://schemas.openxmlformats.org/officeDocument/2006/relationships/slide" Target="/ppt/slides/slide3.xml" Id="R821c88505f944339" /><Relationship Type="http://schemas.openxmlformats.org/officeDocument/2006/relationships/slide" Target="/ppt/slides/slide4.xml" Id="R9bcbc054150f4be2" /><Relationship Type="http://schemas.openxmlformats.org/officeDocument/2006/relationships/slide" Target="/ppt/slides/slide5.xml" Id="Rf7f15325a424400d" /><Relationship Type="http://schemas.openxmlformats.org/officeDocument/2006/relationships/slide" Target="/ppt/slides/slide6.xml" Id="Rc272ea523ae446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01be3fee5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f612392ca4192" /><Relationship Type="http://schemas.openxmlformats.org/officeDocument/2006/relationships/theme" Target="/ppt/slideMasters/theme/theme1.xml" Id="Rc8d8c28a5b574f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f612392ca41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fc256bc3d4d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4488dca9b44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aea326c3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5361518164e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c5754ac83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30f2a28ff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VIBRAND FREMTID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VIBRAND FREMTID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15 797 944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14 054 340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14 093 502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90 982 947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91 423 175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929 470 877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VIBRAND FREMTID</a:t>
            </a:r>
          </a:p>
        </p:txBody>
      </p:sp>
    </p:spTree>
  </p:cSld>
  <p:clrMapOvr>
    <a:masterClrMapping xmlns:a="http://schemas.openxmlformats.org/drawingml/2006/main"/>
  </p:clrMapOvr>
</p:sld>
</file>