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2e3fa2aac5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b6fd7131574f0f"/>
  </p:sldMasterIdLst>
  <p:sldIdLst>
    <p:sldId xmlns:r="http://schemas.openxmlformats.org/officeDocument/2006/relationships" id="256" r:id="R4e9fc41db5a94c9d"/>
    <p:sldId xmlns:r="http://schemas.openxmlformats.org/officeDocument/2006/relationships" id="257" r:id="Rf8666b7532e146f9"/>
    <p:sldId xmlns:r="http://schemas.openxmlformats.org/officeDocument/2006/relationships" id="258" r:id="R3467bec9109849b3"/>
    <p:sldId xmlns:r="http://schemas.openxmlformats.org/officeDocument/2006/relationships" id="259" r:id="R91af6811e0544bfe"/>
    <p:sldId xmlns:r="http://schemas.openxmlformats.org/officeDocument/2006/relationships" id="260" r:id="Rf0be765d8d8241c1"/>
    <p:sldId xmlns:r="http://schemas.openxmlformats.org/officeDocument/2006/relationships" id="261" r:id="R30dcd898a0224c75"/>
    <p:sldId xmlns:r="http://schemas.openxmlformats.org/officeDocument/2006/relationships" id="262" r:id="R6e14f6fd8dc641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6fd7131574f0f" /><Relationship Type="http://schemas.openxmlformats.org/officeDocument/2006/relationships/slide" Target="/ppt/slides/slide1.xml" Id="R4e9fc41db5a94c9d" /><Relationship Type="http://schemas.openxmlformats.org/officeDocument/2006/relationships/slide" Target="/ppt/slides/slide2.xml" Id="Rf8666b7532e146f9" /><Relationship Type="http://schemas.openxmlformats.org/officeDocument/2006/relationships/slide" Target="/ppt/slides/slide3.xml" Id="R3467bec9109849b3" /><Relationship Type="http://schemas.openxmlformats.org/officeDocument/2006/relationships/slide" Target="/ppt/slides/slide4.xml" Id="R91af6811e0544bfe" /><Relationship Type="http://schemas.openxmlformats.org/officeDocument/2006/relationships/slide" Target="/ppt/slides/slide5.xml" Id="Rf0be765d8d8241c1" /><Relationship Type="http://schemas.openxmlformats.org/officeDocument/2006/relationships/slide" Target="/ppt/slides/slide6.xml" Id="R30dcd898a0224c75" /><Relationship Type="http://schemas.openxmlformats.org/officeDocument/2006/relationships/slide" Target="/ppt/slides/slide7.xml" Id="R6e14f6fd8dc641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1cea8f6df46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82f3b6e4a4dfc" /><Relationship Type="http://schemas.openxmlformats.org/officeDocument/2006/relationships/theme" Target="/ppt/slideMasters/theme/theme1.xml" Id="Rab305db9ef9a48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82f3b6e4a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47675b032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3cfbf39b4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db16b5006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02d6dacb3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641f4ff2048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19a6d2994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9940b5b6e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HLS REGNSKAP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876 563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685 036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Ryfylkevegen 1741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929 500 873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