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43b2061ce747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8210bff4f4160"/>
  </p:sldMasterIdLst>
  <p:sldIdLst>
    <p:sldId xmlns:r="http://schemas.openxmlformats.org/officeDocument/2006/relationships" id="256" r:id="R14c4ebb283a643c5"/>
    <p:sldId xmlns:r="http://schemas.openxmlformats.org/officeDocument/2006/relationships" id="257" r:id="R59cc830db2254de1"/>
    <p:sldId xmlns:r="http://schemas.openxmlformats.org/officeDocument/2006/relationships" id="258" r:id="Rca8d85a30fb34c84"/>
    <p:sldId xmlns:r="http://schemas.openxmlformats.org/officeDocument/2006/relationships" id="259" r:id="R05f51cd22b28462e"/>
    <p:sldId xmlns:r="http://schemas.openxmlformats.org/officeDocument/2006/relationships" id="260" r:id="R720b09ee00da4f1c"/>
    <p:sldId xmlns:r="http://schemas.openxmlformats.org/officeDocument/2006/relationships" id="261" r:id="R1dca8489a2fa457f"/>
    <p:sldId xmlns:r="http://schemas.openxmlformats.org/officeDocument/2006/relationships" id="262" r:id="R9e0d917ba68142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8210bff4f4160" /><Relationship Type="http://schemas.openxmlformats.org/officeDocument/2006/relationships/slide" Target="/ppt/slides/slide1.xml" Id="R14c4ebb283a643c5" /><Relationship Type="http://schemas.openxmlformats.org/officeDocument/2006/relationships/slide" Target="/ppt/slides/slide2.xml" Id="R59cc830db2254de1" /><Relationship Type="http://schemas.openxmlformats.org/officeDocument/2006/relationships/slide" Target="/ppt/slides/slide3.xml" Id="Rca8d85a30fb34c84" /><Relationship Type="http://schemas.openxmlformats.org/officeDocument/2006/relationships/slide" Target="/ppt/slides/slide4.xml" Id="R05f51cd22b28462e" /><Relationship Type="http://schemas.openxmlformats.org/officeDocument/2006/relationships/slide" Target="/ppt/slides/slide5.xml" Id="R720b09ee00da4f1c" /><Relationship Type="http://schemas.openxmlformats.org/officeDocument/2006/relationships/slide" Target="/ppt/slides/slide6.xml" Id="R1dca8489a2fa457f" /><Relationship Type="http://schemas.openxmlformats.org/officeDocument/2006/relationships/slide" Target="/ppt/slides/slide7.xml" Id="R9e0d917ba68142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9f2b36cc0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b13324929436d" /><Relationship Type="http://schemas.openxmlformats.org/officeDocument/2006/relationships/theme" Target="/ppt/slideMasters/theme/theme1.xml" Id="Rf808f53ed9e9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1b13324929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bdce4388f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4d01db05f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63bfb6885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2665b77be42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37171c390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82cc98167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89edfb2d6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TROLLHILL INVEST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438 162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THORLACIUS BRÆIN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Kvernbakken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929 516 117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TROLLHILL INVEST AS</a:t>
            </a:r>
          </a:p>
        </p:txBody>
      </p:sp>
    </p:spTree>
  </p:cSld>
  <p:clrMapOvr>
    <a:masterClrMapping xmlns:a="http://schemas.openxmlformats.org/drawingml/2006/main"/>
  </p:clrMapOvr>
</p:sld>
</file>