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611fcb71a24e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6d9713c0fa4cb4"/>
  </p:sldMasterIdLst>
  <p:sldIdLst>
    <p:sldId xmlns:r="http://schemas.openxmlformats.org/officeDocument/2006/relationships" id="256" r:id="R06ffec27cf794b2c"/>
    <p:sldId xmlns:r="http://schemas.openxmlformats.org/officeDocument/2006/relationships" id="257" r:id="Rac261d80a5104447"/>
    <p:sldId xmlns:r="http://schemas.openxmlformats.org/officeDocument/2006/relationships" id="258" r:id="R89b485e5a00549b0"/>
    <p:sldId xmlns:r="http://schemas.openxmlformats.org/officeDocument/2006/relationships" id="259" r:id="R876488abbe284e4f"/>
    <p:sldId xmlns:r="http://schemas.openxmlformats.org/officeDocument/2006/relationships" id="260" r:id="R4d8b130846ef42e7"/>
    <p:sldId xmlns:r="http://schemas.openxmlformats.org/officeDocument/2006/relationships" id="261" r:id="R06fca7e8e25e4c4b"/>
    <p:sldId xmlns:r="http://schemas.openxmlformats.org/officeDocument/2006/relationships" id="262" r:id="Ra52a839f243448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d9713c0fa4cb4" /><Relationship Type="http://schemas.openxmlformats.org/officeDocument/2006/relationships/slide" Target="/ppt/slides/slide1.xml" Id="R06ffec27cf794b2c" /><Relationship Type="http://schemas.openxmlformats.org/officeDocument/2006/relationships/slide" Target="/ppt/slides/slide2.xml" Id="Rac261d80a5104447" /><Relationship Type="http://schemas.openxmlformats.org/officeDocument/2006/relationships/slide" Target="/ppt/slides/slide3.xml" Id="R89b485e5a00549b0" /><Relationship Type="http://schemas.openxmlformats.org/officeDocument/2006/relationships/slide" Target="/ppt/slides/slide4.xml" Id="R876488abbe284e4f" /><Relationship Type="http://schemas.openxmlformats.org/officeDocument/2006/relationships/slide" Target="/ppt/slides/slide5.xml" Id="R4d8b130846ef42e7" /><Relationship Type="http://schemas.openxmlformats.org/officeDocument/2006/relationships/slide" Target="/ppt/slides/slide6.xml" Id="R06fca7e8e25e4c4b" /><Relationship Type="http://schemas.openxmlformats.org/officeDocument/2006/relationships/slide" Target="/ppt/slides/slide7.xml" Id="Ra52a839f243448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66a3b633bb4f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c4e9b715d45a0" /><Relationship Type="http://schemas.openxmlformats.org/officeDocument/2006/relationships/theme" Target="/ppt/slideMasters/theme/theme1.xml" Id="Rf9fed109096749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dc4e9b715d45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438a1fa3e42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6629e87814a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720a5e8e747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6cce181434e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bf3d3510340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51e0d47654e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eceb43e384f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 OG SJØ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 OG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 OG SJØ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 OG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 OG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 OG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508 586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970 297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 OG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HANSSEN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 OG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Hanssen, Rødliveien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929 532 716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 OG SJØ AS</a:t>
            </a:r>
          </a:p>
        </p:txBody>
      </p:sp>
    </p:spTree>
  </p:cSld>
  <p:clrMapOvr>
    <a:masterClrMapping xmlns:a="http://schemas.openxmlformats.org/drawingml/2006/main"/>
  </p:clrMapOvr>
</p:sld>
</file>