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ebf128ec91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20741caad4db0"/>
  </p:sldMasterIdLst>
  <p:sldIdLst>
    <p:sldId xmlns:r="http://schemas.openxmlformats.org/officeDocument/2006/relationships" id="256" r:id="R163c8da8fa614299"/>
    <p:sldId xmlns:r="http://schemas.openxmlformats.org/officeDocument/2006/relationships" id="257" r:id="Rae3485aa32d240af"/>
    <p:sldId xmlns:r="http://schemas.openxmlformats.org/officeDocument/2006/relationships" id="258" r:id="R35cf0cef27124a7c"/>
    <p:sldId xmlns:r="http://schemas.openxmlformats.org/officeDocument/2006/relationships" id="259" r:id="Re08e02022db94f48"/>
    <p:sldId xmlns:r="http://schemas.openxmlformats.org/officeDocument/2006/relationships" id="260" r:id="R3f3c164a9e2b4093"/>
    <p:sldId xmlns:r="http://schemas.openxmlformats.org/officeDocument/2006/relationships" id="261" r:id="Rc3a82e1170d94e6f"/>
    <p:sldId xmlns:r="http://schemas.openxmlformats.org/officeDocument/2006/relationships" id="262" r:id="R4ce0af0e1ba94a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20741caad4db0" /><Relationship Type="http://schemas.openxmlformats.org/officeDocument/2006/relationships/slide" Target="/ppt/slides/slide1.xml" Id="R163c8da8fa614299" /><Relationship Type="http://schemas.openxmlformats.org/officeDocument/2006/relationships/slide" Target="/ppt/slides/slide2.xml" Id="Rae3485aa32d240af" /><Relationship Type="http://schemas.openxmlformats.org/officeDocument/2006/relationships/slide" Target="/ppt/slides/slide3.xml" Id="R35cf0cef27124a7c" /><Relationship Type="http://schemas.openxmlformats.org/officeDocument/2006/relationships/slide" Target="/ppt/slides/slide4.xml" Id="Re08e02022db94f48" /><Relationship Type="http://schemas.openxmlformats.org/officeDocument/2006/relationships/slide" Target="/ppt/slides/slide5.xml" Id="R3f3c164a9e2b4093" /><Relationship Type="http://schemas.openxmlformats.org/officeDocument/2006/relationships/slide" Target="/ppt/slides/slide6.xml" Id="Rc3a82e1170d94e6f" /><Relationship Type="http://schemas.openxmlformats.org/officeDocument/2006/relationships/slide" Target="/ppt/slides/slide7.xml" Id="R4ce0af0e1ba94a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6f999716a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d56851b484b4c" /><Relationship Type="http://schemas.openxmlformats.org/officeDocument/2006/relationships/theme" Target="/ppt/slideMasters/theme/theme1.xml" Id="Re26de6c9776042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cd56851b484b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74961808141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2c382559944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9cff2e88b47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ee3de79ee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d238fb85642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5187fc2b147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04c14dd46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NORDBØ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HOLDING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29 990 605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361 123 935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391 353 935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NORDBØ AS  –  74,1 %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EIE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HILDEGUNN EVENSTAD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TONE-BRIT NORDBØ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OLUFSEN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ROLV HELGE MOTLAND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929 594 304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