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869fa14d7e4d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681f5423e94f3e"/>
  </p:sldMasterIdLst>
  <p:sldIdLst>
    <p:sldId xmlns:r="http://schemas.openxmlformats.org/officeDocument/2006/relationships" id="256" r:id="R73539ccefa0e4c36"/>
    <p:sldId xmlns:r="http://schemas.openxmlformats.org/officeDocument/2006/relationships" id="257" r:id="Rcb05e97b274b4c82"/>
    <p:sldId xmlns:r="http://schemas.openxmlformats.org/officeDocument/2006/relationships" id="258" r:id="R339fa20c2e954725"/>
    <p:sldId xmlns:r="http://schemas.openxmlformats.org/officeDocument/2006/relationships" id="259" r:id="Re710680b95fb4e3d"/>
    <p:sldId xmlns:r="http://schemas.openxmlformats.org/officeDocument/2006/relationships" id="260" r:id="R18aa4b7a5d4a4df8"/>
    <p:sldId xmlns:r="http://schemas.openxmlformats.org/officeDocument/2006/relationships" id="261" r:id="Racde1246f9d44534"/>
    <p:sldId xmlns:r="http://schemas.openxmlformats.org/officeDocument/2006/relationships" id="262" r:id="Rda933cf31c90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81f5423e94f3e" /><Relationship Type="http://schemas.openxmlformats.org/officeDocument/2006/relationships/slide" Target="/ppt/slides/slide1.xml" Id="R73539ccefa0e4c36" /><Relationship Type="http://schemas.openxmlformats.org/officeDocument/2006/relationships/slide" Target="/ppt/slides/slide2.xml" Id="Rcb05e97b274b4c82" /><Relationship Type="http://schemas.openxmlformats.org/officeDocument/2006/relationships/slide" Target="/ppt/slides/slide3.xml" Id="R339fa20c2e954725" /><Relationship Type="http://schemas.openxmlformats.org/officeDocument/2006/relationships/slide" Target="/ppt/slides/slide4.xml" Id="Re710680b95fb4e3d" /><Relationship Type="http://schemas.openxmlformats.org/officeDocument/2006/relationships/slide" Target="/ppt/slides/slide5.xml" Id="R18aa4b7a5d4a4df8" /><Relationship Type="http://schemas.openxmlformats.org/officeDocument/2006/relationships/slide" Target="/ppt/slides/slide6.xml" Id="Racde1246f9d44534" /><Relationship Type="http://schemas.openxmlformats.org/officeDocument/2006/relationships/slide" Target="/ppt/slides/slide7.xml" Id="Rda933cf31c90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4c3bb75e04a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571ead3784122" /><Relationship Type="http://schemas.openxmlformats.org/officeDocument/2006/relationships/theme" Target="/ppt/slideMasters/theme/theme1.xml" Id="R84c4394447a44b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6571ead378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d17c07ff1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367e4e3d2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c924493af40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4bc693f61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5ffb8eef845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8cb831051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7dd8262ba4d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VILJE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956 150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1 030 430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EILEEN MARIE LINDH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929 611 454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