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5da2e671114c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01b20352aa414e"/>
  </p:sldMasterIdLst>
  <p:sldIdLst>
    <p:sldId xmlns:r="http://schemas.openxmlformats.org/officeDocument/2006/relationships" id="256" r:id="Rbfc3fb9e308a44c4"/>
    <p:sldId xmlns:r="http://schemas.openxmlformats.org/officeDocument/2006/relationships" id="257" r:id="R02e6d93127df45cf"/>
    <p:sldId xmlns:r="http://schemas.openxmlformats.org/officeDocument/2006/relationships" id="258" r:id="R663e85514ead4844"/>
    <p:sldId xmlns:r="http://schemas.openxmlformats.org/officeDocument/2006/relationships" id="259" r:id="R772df09e8bdf4ca1"/>
    <p:sldId xmlns:r="http://schemas.openxmlformats.org/officeDocument/2006/relationships" id="260" r:id="Red07abe27a064082"/>
    <p:sldId xmlns:r="http://schemas.openxmlformats.org/officeDocument/2006/relationships" id="261" r:id="R21dd0e9b38ca418d"/>
    <p:sldId xmlns:r="http://schemas.openxmlformats.org/officeDocument/2006/relationships" id="262" r:id="R7f6d061e957845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01b20352aa414e" /><Relationship Type="http://schemas.openxmlformats.org/officeDocument/2006/relationships/slide" Target="/ppt/slides/slide1.xml" Id="Rbfc3fb9e308a44c4" /><Relationship Type="http://schemas.openxmlformats.org/officeDocument/2006/relationships/slide" Target="/ppt/slides/slide2.xml" Id="R02e6d93127df45cf" /><Relationship Type="http://schemas.openxmlformats.org/officeDocument/2006/relationships/slide" Target="/ppt/slides/slide3.xml" Id="R663e85514ead4844" /><Relationship Type="http://schemas.openxmlformats.org/officeDocument/2006/relationships/slide" Target="/ppt/slides/slide4.xml" Id="R772df09e8bdf4ca1" /><Relationship Type="http://schemas.openxmlformats.org/officeDocument/2006/relationships/slide" Target="/ppt/slides/slide5.xml" Id="Red07abe27a064082" /><Relationship Type="http://schemas.openxmlformats.org/officeDocument/2006/relationships/slide" Target="/ppt/slides/slide6.xml" Id="R21dd0e9b38ca418d" /><Relationship Type="http://schemas.openxmlformats.org/officeDocument/2006/relationships/slide" Target="/ppt/slides/slide7.xml" Id="R7f6d061e957845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2bbed867814b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ab97d86b04617" /><Relationship Type="http://schemas.openxmlformats.org/officeDocument/2006/relationships/theme" Target="/ppt/slideMasters/theme/theme1.xml" Id="R9c20a68752114e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fab97d86b046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163a138ee41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2a0e96dec749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174c000a94b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71a7cffd649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6a4b0d1a146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6e0967c7140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43737b1ca49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DUBE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DUBE REGNSKAP AS ble etablert [år] og holder til i Oppegård.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1 986 732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90 519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71 112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146 260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647 275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DUBE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SCANDINAVIAN INVEST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Olaus Hansens vei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1415 Oppegård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929 621 441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REGNSKAP AS</a:t>
            </a:r>
          </a:p>
        </p:txBody>
      </p:sp>
    </p:spTree>
  </p:cSld>
  <p:clrMapOvr>
    <a:masterClrMapping xmlns:a="http://schemas.openxmlformats.org/drawingml/2006/main"/>
  </p:clrMapOvr>
</p:sld>
</file>