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d3f3bf533a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d77a383bd4195"/>
  </p:sldMasterIdLst>
  <p:sldIdLst>
    <p:sldId xmlns:r="http://schemas.openxmlformats.org/officeDocument/2006/relationships" id="256" r:id="Rf890b0e3f052455e"/>
    <p:sldId xmlns:r="http://schemas.openxmlformats.org/officeDocument/2006/relationships" id="257" r:id="Ra4a9845d3e1441cc"/>
    <p:sldId xmlns:r="http://schemas.openxmlformats.org/officeDocument/2006/relationships" id="258" r:id="R540a0e3da1c0484a"/>
    <p:sldId xmlns:r="http://schemas.openxmlformats.org/officeDocument/2006/relationships" id="259" r:id="R4db6cc0777a84337"/>
    <p:sldId xmlns:r="http://schemas.openxmlformats.org/officeDocument/2006/relationships" id="260" r:id="R726fec18c51547b2"/>
    <p:sldId xmlns:r="http://schemas.openxmlformats.org/officeDocument/2006/relationships" id="261" r:id="R496ad1273b0142cf"/>
    <p:sldId xmlns:r="http://schemas.openxmlformats.org/officeDocument/2006/relationships" id="262" r:id="R0834290992cc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d77a383bd4195" /><Relationship Type="http://schemas.openxmlformats.org/officeDocument/2006/relationships/slide" Target="/ppt/slides/slide1.xml" Id="Rf890b0e3f052455e" /><Relationship Type="http://schemas.openxmlformats.org/officeDocument/2006/relationships/slide" Target="/ppt/slides/slide2.xml" Id="Ra4a9845d3e1441cc" /><Relationship Type="http://schemas.openxmlformats.org/officeDocument/2006/relationships/slide" Target="/ppt/slides/slide3.xml" Id="R540a0e3da1c0484a" /><Relationship Type="http://schemas.openxmlformats.org/officeDocument/2006/relationships/slide" Target="/ppt/slides/slide4.xml" Id="R4db6cc0777a84337" /><Relationship Type="http://schemas.openxmlformats.org/officeDocument/2006/relationships/slide" Target="/ppt/slides/slide5.xml" Id="R726fec18c51547b2" /><Relationship Type="http://schemas.openxmlformats.org/officeDocument/2006/relationships/slide" Target="/ppt/slides/slide6.xml" Id="R496ad1273b0142cf" /><Relationship Type="http://schemas.openxmlformats.org/officeDocument/2006/relationships/slide" Target="/ppt/slides/slide7.xml" Id="R0834290992cc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904d80abd4c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7f958b5ab47c5" /><Relationship Type="http://schemas.openxmlformats.org/officeDocument/2006/relationships/theme" Target="/ppt/slideMasters/theme/theme1.xml" Id="R52d355caa99647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7f958b5ab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bb92fa6c5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13f9577f0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ed775c7ad41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f00373c17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a87be8b6e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3ad9bc056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3264c1e6d48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RØDZ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1 681 670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14 151 976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14 244 444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RØDSETH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Myntmesters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929 627 121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RØDZ HOLDING AS</a:t>
            </a:r>
          </a:p>
        </p:txBody>
      </p:sp>
    </p:spTree>
  </p:cSld>
  <p:clrMapOvr>
    <a:masterClrMapping xmlns:a="http://schemas.openxmlformats.org/drawingml/2006/main"/>
  </p:clrMapOvr>
</p:sld>
</file>