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6b6728066e4c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d5dd3e29fc4d27"/>
  </p:sldMasterIdLst>
  <p:sldIdLst>
    <p:sldId xmlns:r="http://schemas.openxmlformats.org/officeDocument/2006/relationships" id="256" r:id="Re247273053884875"/>
    <p:sldId xmlns:r="http://schemas.openxmlformats.org/officeDocument/2006/relationships" id="257" r:id="R6313b811cc014cd8"/>
    <p:sldId xmlns:r="http://schemas.openxmlformats.org/officeDocument/2006/relationships" id="258" r:id="R66219fc5bfdd4f7f"/>
    <p:sldId xmlns:r="http://schemas.openxmlformats.org/officeDocument/2006/relationships" id="259" r:id="R20d27b893e68459c"/>
    <p:sldId xmlns:r="http://schemas.openxmlformats.org/officeDocument/2006/relationships" id="260" r:id="R61e76c4cef0d452b"/>
    <p:sldId xmlns:r="http://schemas.openxmlformats.org/officeDocument/2006/relationships" id="261" r:id="Rc700ced279f54337"/>
    <p:sldId xmlns:r="http://schemas.openxmlformats.org/officeDocument/2006/relationships" id="262" r:id="R240d9f3e1eb44c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d5dd3e29fc4d27" /><Relationship Type="http://schemas.openxmlformats.org/officeDocument/2006/relationships/slide" Target="/ppt/slides/slide1.xml" Id="Re247273053884875" /><Relationship Type="http://schemas.openxmlformats.org/officeDocument/2006/relationships/slide" Target="/ppt/slides/slide2.xml" Id="R6313b811cc014cd8" /><Relationship Type="http://schemas.openxmlformats.org/officeDocument/2006/relationships/slide" Target="/ppt/slides/slide3.xml" Id="R66219fc5bfdd4f7f" /><Relationship Type="http://schemas.openxmlformats.org/officeDocument/2006/relationships/slide" Target="/ppt/slides/slide4.xml" Id="R20d27b893e68459c" /><Relationship Type="http://schemas.openxmlformats.org/officeDocument/2006/relationships/slide" Target="/ppt/slides/slide5.xml" Id="R61e76c4cef0d452b" /><Relationship Type="http://schemas.openxmlformats.org/officeDocument/2006/relationships/slide" Target="/ppt/slides/slide6.xml" Id="Rc700ced279f54337" /><Relationship Type="http://schemas.openxmlformats.org/officeDocument/2006/relationships/slide" Target="/ppt/slides/slide7.xml" Id="R240d9f3e1eb44c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4d5dcbe84042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42f9130214643" /><Relationship Type="http://schemas.openxmlformats.org/officeDocument/2006/relationships/theme" Target="/ppt/slideMasters/theme/theme1.xml" Id="Rcc47baed53404f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142f91302146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40dee3b2448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81404cc9844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897d07a474d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565b2667e46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2a7249b3c44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f4afd65274a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090a0686245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ELDORADO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ELDORADO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ELDORADO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ELDORADO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ELDORADO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ELDORADO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560 700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357 513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400 818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4 159 678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4 614 619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ELDORADO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THORSTEIN JERSIN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ELDORADO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Osavegen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5704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rjersin@online.no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929 662 407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ELDORADO</a:t>
            </a:r>
          </a:p>
        </p:txBody>
      </p:sp>
    </p:spTree>
  </p:cSld>
  <p:clrMapOvr>
    <a:masterClrMapping xmlns:a="http://schemas.openxmlformats.org/drawingml/2006/main"/>
  </p:clrMapOvr>
</p:sld>
</file>