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db647fb6540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df2353670459b"/>
  </p:sldMasterIdLst>
  <p:sldIdLst>
    <p:sldId xmlns:r="http://schemas.openxmlformats.org/officeDocument/2006/relationships" id="256" r:id="R53a68c5b5d9d4a06"/>
    <p:sldId xmlns:r="http://schemas.openxmlformats.org/officeDocument/2006/relationships" id="257" r:id="R5411d7392ee74d12"/>
    <p:sldId xmlns:r="http://schemas.openxmlformats.org/officeDocument/2006/relationships" id="258" r:id="R3219f806290945f0"/>
    <p:sldId xmlns:r="http://schemas.openxmlformats.org/officeDocument/2006/relationships" id="259" r:id="R5df1619d56ff4c3f"/>
    <p:sldId xmlns:r="http://schemas.openxmlformats.org/officeDocument/2006/relationships" id="260" r:id="R0d8ba3c3dc554b0a"/>
    <p:sldId xmlns:r="http://schemas.openxmlformats.org/officeDocument/2006/relationships" id="261" r:id="R33b21253f51b41fa"/>
    <p:sldId xmlns:r="http://schemas.openxmlformats.org/officeDocument/2006/relationships" id="262" r:id="Rd01a0b542f73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df2353670459b" /><Relationship Type="http://schemas.openxmlformats.org/officeDocument/2006/relationships/slide" Target="/ppt/slides/slide1.xml" Id="R53a68c5b5d9d4a06" /><Relationship Type="http://schemas.openxmlformats.org/officeDocument/2006/relationships/slide" Target="/ppt/slides/slide2.xml" Id="R5411d7392ee74d12" /><Relationship Type="http://schemas.openxmlformats.org/officeDocument/2006/relationships/slide" Target="/ppt/slides/slide3.xml" Id="R3219f806290945f0" /><Relationship Type="http://schemas.openxmlformats.org/officeDocument/2006/relationships/slide" Target="/ppt/slides/slide4.xml" Id="R5df1619d56ff4c3f" /><Relationship Type="http://schemas.openxmlformats.org/officeDocument/2006/relationships/slide" Target="/ppt/slides/slide5.xml" Id="R0d8ba3c3dc554b0a" /><Relationship Type="http://schemas.openxmlformats.org/officeDocument/2006/relationships/slide" Target="/ppt/slides/slide6.xml" Id="R33b21253f51b41fa" /><Relationship Type="http://schemas.openxmlformats.org/officeDocument/2006/relationships/slide" Target="/ppt/slides/slide7.xml" Id="Rd01a0b542f73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1daeb68a2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b4236d8e74ba1" /><Relationship Type="http://schemas.openxmlformats.org/officeDocument/2006/relationships/theme" Target="/ppt/slideMasters/theme/theme1.xml" Id="R2ca91d6dcbcb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b4236d8e7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7df9a986748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93e793851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183a40be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b60ebe74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69396aa5640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988d9e040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6813b59ff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7 415 019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22 362 378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PROSJEKT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929 698 967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