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f48ca699574d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5cf25dbd744ac7"/>
  </p:sldMasterIdLst>
  <p:sldIdLst>
    <p:sldId xmlns:r="http://schemas.openxmlformats.org/officeDocument/2006/relationships" id="256" r:id="Rda5beb9bdc054d81"/>
    <p:sldId xmlns:r="http://schemas.openxmlformats.org/officeDocument/2006/relationships" id="257" r:id="R7d5add937a1542cd"/>
    <p:sldId xmlns:r="http://schemas.openxmlformats.org/officeDocument/2006/relationships" id="258" r:id="R2141b11c281641de"/>
    <p:sldId xmlns:r="http://schemas.openxmlformats.org/officeDocument/2006/relationships" id="259" r:id="R83f3a7f74a3f477a"/>
    <p:sldId xmlns:r="http://schemas.openxmlformats.org/officeDocument/2006/relationships" id="260" r:id="Rfa3ab904b15b4660"/>
    <p:sldId xmlns:r="http://schemas.openxmlformats.org/officeDocument/2006/relationships" id="261" r:id="Ra55053aa5a2840ad"/>
    <p:sldId xmlns:r="http://schemas.openxmlformats.org/officeDocument/2006/relationships" id="262" r:id="R29645626e1e446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cf25dbd744ac7" /><Relationship Type="http://schemas.openxmlformats.org/officeDocument/2006/relationships/slide" Target="/ppt/slides/slide1.xml" Id="Rda5beb9bdc054d81" /><Relationship Type="http://schemas.openxmlformats.org/officeDocument/2006/relationships/slide" Target="/ppt/slides/slide2.xml" Id="R7d5add937a1542cd" /><Relationship Type="http://schemas.openxmlformats.org/officeDocument/2006/relationships/slide" Target="/ppt/slides/slide3.xml" Id="R2141b11c281641de" /><Relationship Type="http://schemas.openxmlformats.org/officeDocument/2006/relationships/slide" Target="/ppt/slides/slide4.xml" Id="R83f3a7f74a3f477a" /><Relationship Type="http://schemas.openxmlformats.org/officeDocument/2006/relationships/slide" Target="/ppt/slides/slide5.xml" Id="Rfa3ab904b15b4660" /><Relationship Type="http://schemas.openxmlformats.org/officeDocument/2006/relationships/slide" Target="/ppt/slides/slide6.xml" Id="Ra55053aa5a2840ad" /><Relationship Type="http://schemas.openxmlformats.org/officeDocument/2006/relationships/slide" Target="/ppt/slides/slide7.xml" Id="R29645626e1e446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3cb44afeb4c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ad0e76016496e" /><Relationship Type="http://schemas.openxmlformats.org/officeDocument/2006/relationships/theme" Target="/ppt/slideMasters/theme/theme1.xml" Id="Rd6ac3ebd724c44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5ad0e7601649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75f84b2de47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b7cef2bb645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20765b87444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46eddcdb6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7ab3d66de45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dc841434b4a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97fa132464a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SEAFOOD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SEAFOOD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SEAFOOD INVESTMENT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SEAFOOD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SEAFOOD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SEAFOOD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112 848 710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1 965 227 376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2 063 007 492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SEAFOOD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BEWI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INDUSTRIER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SEAFOOD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929 706 498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SEAFOOD INVESTMENT AS</a:t>
            </a:r>
          </a:p>
        </p:txBody>
      </p:sp>
    </p:spTree>
  </p:cSld>
  <p:clrMapOvr>
    <a:masterClrMapping xmlns:a="http://schemas.openxmlformats.org/drawingml/2006/main"/>
  </p:clrMapOvr>
</p:sld>
</file>