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7bd68bb0b43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5f3d78bdc4496"/>
  </p:sldMasterIdLst>
  <p:sldIdLst>
    <p:sldId xmlns:r="http://schemas.openxmlformats.org/officeDocument/2006/relationships" id="256" r:id="Ref6d8de4067a4945"/>
    <p:sldId xmlns:r="http://schemas.openxmlformats.org/officeDocument/2006/relationships" id="257" r:id="Rd8ed8f353c174703"/>
    <p:sldId xmlns:r="http://schemas.openxmlformats.org/officeDocument/2006/relationships" id="258" r:id="R9e0a8ea51c554f39"/>
    <p:sldId xmlns:r="http://schemas.openxmlformats.org/officeDocument/2006/relationships" id="259" r:id="R0e2aeb53d4204248"/>
    <p:sldId xmlns:r="http://schemas.openxmlformats.org/officeDocument/2006/relationships" id="260" r:id="Rd4da8cec143a4087"/>
    <p:sldId xmlns:r="http://schemas.openxmlformats.org/officeDocument/2006/relationships" id="261" r:id="R21e50f5452114bbc"/>
    <p:sldId xmlns:r="http://schemas.openxmlformats.org/officeDocument/2006/relationships" id="262" r:id="Rdc9fd1eaef58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5f3d78bdc4496" /><Relationship Type="http://schemas.openxmlformats.org/officeDocument/2006/relationships/slide" Target="/ppt/slides/slide1.xml" Id="Ref6d8de4067a4945" /><Relationship Type="http://schemas.openxmlformats.org/officeDocument/2006/relationships/slide" Target="/ppt/slides/slide2.xml" Id="Rd8ed8f353c174703" /><Relationship Type="http://schemas.openxmlformats.org/officeDocument/2006/relationships/slide" Target="/ppt/slides/slide3.xml" Id="R9e0a8ea51c554f39" /><Relationship Type="http://schemas.openxmlformats.org/officeDocument/2006/relationships/slide" Target="/ppt/slides/slide4.xml" Id="R0e2aeb53d4204248" /><Relationship Type="http://schemas.openxmlformats.org/officeDocument/2006/relationships/slide" Target="/ppt/slides/slide5.xml" Id="Rd4da8cec143a4087" /><Relationship Type="http://schemas.openxmlformats.org/officeDocument/2006/relationships/slide" Target="/ppt/slides/slide6.xml" Id="R21e50f5452114bbc" /><Relationship Type="http://schemas.openxmlformats.org/officeDocument/2006/relationships/slide" Target="/ppt/slides/slide7.xml" Id="Rdc9fd1eaef58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f52f723dc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d41af2d864706" /><Relationship Type="http://schemas.openxmlformats.org/officeDocument/2006/relationships/theme" Target="/ppt/slideMasters/theme/theme1.xml" Id="Rec46415821f3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d41af2d86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e4a60d58e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eabf49f6e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f0180148d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bee001d61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dc9e19c21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91fce218c46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83bc55417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KARLGÅRD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KARLGÅRD REGNSKAP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237 175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637 111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CASTRO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Julian Karlgård, Idrettsveien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929 772 113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KARLGÅRD REGNSKAP AS</a:t>
            </a:r>
          </a:p>
        </p:txBody>
      </p:sp>
    </p:spTree>
  </p:cSld>
  <p:clrMapOvr>
    <a:masterClrMapping xmlns:a="http://schemas.openxmlformats.org/drawingml/2006/main"/>
  </p:clrMapOvr>
</p:sld>
</file>