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e6c785555545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be1b002e4f4613"/>
  </p:sldMasterIdLst>
  <p:sldIdLst>
    <p:sldId xmlns:r="http://schemas.openxmlformats.org/officeDocument/2006/relationships" id="256" r:id="Rba2dbcd8971543c8"/>
    <p:sldId xmlns:r="http://schemas.openxmlformats.org/officeDocument/2006/relationships" id="257" r:id="Rfde3297d97794a7e"/>
    <p:sldId xmlns:r="http://schemas.openxmlformats.org/officeDocument/2006/relationships" id="258" r:id="Rb12236c02bf74d9b"/>
    <p:sldId xmlns:r="http://schemas.openxmlformats.org/officeDocument/2006/relationships" id="259" r:id="R3e5eb2c1c8504d8d"/>
    <p:sldId xmlns:r="http://schemas.openxmlformats.org/officeDocument/2006/relationships" id="260" r:id="Rd04b8338caff4b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be1b002e4f4613" /><Relationship Type="http://schemas.openxmlformats.org/officeDocument/2006/relationships/slide" Target="/ppt/slides/slide1.xml" Id="Rba2dbcd8971543c8" /><Relationship Type="http://schemas.openxmlformats.org/officeDocument/2006/relationships/slide" Target="/ppt/slides/slide2.xml" Id="Rfde3297d97794a7e" /><Relationship Type="http://schemas.openxmlformats.org/officeDocument/2006/relationships/slide" Target="/ppt/slides/slide3.xml" Id="Rb12236c02bf74d9b" /><Relationship Type="http://schemas.openxmlformats.org/officeDocument/2006/relationships/slide" Target="/ppt/slides/slide4.xml" Id="R3e5eb2c1c8504d8d" /><Relationship Type="http://schemas.openxmlformats.org/officeDocument/2006/relationships/slide" Target="/ppt/slides/slide5.xml" Id="Rd04b8338caff4b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505d2a854842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e015918024a74" /><Relationship Type="http://schemas.openxmlformats.org/officeDocument/2006/relationships/theme" Target="/ppt/slideMasters/theme/theme1.xml" Id="R072c1a1426ff40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de015918024a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460f6cefc4c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e395c1ac949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9bc728e0c45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99876db874b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8a694ec1749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 GATE 6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 GATE 6 ble etablert [år] og holder til i Kirkenes.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Herold Pettersen, Kronprinsens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9900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929 775 740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