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79b5b95e4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26eea3d7f440b"/>
  </p:sldMasterIdLst>
  <p:sldIdLst>
    <p:sldId xmlns:r="http://schemas.openxmlformats.org/officeDocument/2006/relationships" id="256" r:id="Raaa57426288f409f"/>
    <p:sldId xmlns:r="http://schemas.openxmlformats.org/officeDocument/2006/relationships" id="257" r:id="Rb77793274d4149c7"/>
    <p:sldId xmlns:r="http://schemas.openxmlformats.org/officeDocument/2006/relationships" id="258" r:id="R3c9a5e1057d44680"/>
    <p:sldId xmlns:r="http://schemas.openxmlformats.org/officeDocument/2006/relationships" id="259" r:id="R4df1f9a51582452b"/>
    <p:sldId xmlns:r="http://schemas.openxmlformats.org/officeDocument/2006/relationships" id="260" r:id="R7fb559a2fe1c4ef8"/>
    <p:sldId xmlns:r="http://schemas.openxmlformats.org/officeDocument/2006/relationships" id="261" r:id="Red493b5089f2446e"/>
    <p:sldId xmlns:r="http://schemas.openxmlformats.org/officeDocument/2006/relationships" id="262" r:id="Rd5f6d463312f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26eea3d7f440b" /><Relationship Type="http://schemas.openxmlformats.org/officeDocument/2006/relationships/slide" Target="/ppt/slides/slide1.xml" Id="Raaa57426288f409f" /><Relationship Type="http://schemas.openxmlformats.org/officeDocument/2006/relationships/slide" Target="/ppt/slides/slide2.xml" Id="Rb77793274d4149c7" /><Relationship Type="http://schemas.openxmlformats.org/officeDocument/2006/relationships/slide" Target="/ppt/slides/slide3.xml" Id="R3c9a5e1057d44680" /><Relationship Type="http://schemas.openxmlformats.org/officeDocument/2006/relationships/slide" Target="/ppt/slides/slide4.xml" Id="R4df1f9a51582452b" /><Relationship Type="http://schemas.openxmlformats.org/officeDocument/2006/relationships/slide" Target="/ppt/slides/slide5.xml" Id="R7fb559a2fe1c4ef8" /><Relationship Type="http://schemas.openxmlformats.org/officeDocument/2006/relationships/slide" Target="/ppt/slides/slide6.xml" Id="Red493b5089f2446e" /><Relationship Type="http://schemas.openxmlformats.org/officeDocument/2006/relationships/slide" Target="/ppt/slides/slide7.xml" Id="Rd5f6d463312f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430843c64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62680c3846b7" /><Relationship Type="http://schemas.openxmlformats.org/officeDocument/2006/relationships/theme" Target="/ppt/slideMasters/theme/theme1.xml" Id="Ra65d7f0125eb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d62680c38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0e696d2f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69f36bae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44422ddc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76d46de6a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87e5b8af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e4e5340d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bcf0b152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