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c0ddd6497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658c5879d04873"/>
  </p:sldMasterIdLst>
  <p:sldIdLst>
    <p:sldId xmlns:r="http://schemas.openxmlformats.org/officeDocument/2006/relationships" id="256" r:id="Rf3893bedf78f4b90"/>
    <p:sldId xmlns:r="http://schemas.openxmlformats.org/officeDocument/2006/relationships" id="257" r:id="Rbad36501f43a4232"/>
    <p:sldId xmlns:r="http://schemas.openxmlformats.org/officeDocument/2006/relationships" id="258" r:id="Re53c445109b04190"/>
    <p:sldId xmlns:r="http://schemas.openxmlformats.org/officeDocument/2006/relationships" id="259" r:id="R299126acd1af4b08"/>
    <p:sldId xmlns:r="http://schemas.openxmlformats.org/officeDocument/2006/relationships" id="260" r:id="R63a5cf8290c64ae6"/>
    <p:sldId xmlns:r="http://schemas.openxmlformats.org/officeDocument/2006/relationships" id="261" r:id="Rff9cdfa182c241e2"/>
    <p:sldId xmlns:r="http://schemas.openxmlformats.org/officeDocument/2006/relationships" id="262" r:id="R8b14faaeff4642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58c5879d04873" /><Relationship Type="http://schemas.openxmlformats.org/officeDocument/2006/relationships/slide" Target="/ppt/slides/slide1.xml" Id="Rf3893bedf78f4b90" /><Relationship Type="http://schemas.openxmlformats.org/officeDocument/2006/relationships/slide" Target="/ppt/slides/slide2.xml" Id="Rbad36501f43a4232" /><Relationship Type="http://schemas.openxmlformats.org/officeDocument/2006/relationships/slide" Target="/ppt/slides/slide3.xml" Id="Re53c445109b04190" /><Relationship Type="http://schemas.openxmlformats.org/officeDocument/2006/relationships/slide" Target="/ppt/slides/slide4.xml" Id="R299126acd1af4b08" /><Relationship Type="http://schemas.openxmlformats.org/officeDocument/2006/relationships/slide" Target="/ppt/slides/slide5.xml" Id="R63a5cf8290c64ae6" /><Relationship Type="http://schemas.openxmlformats.org/officeDocument/2006/relationships/slide" Target="/ppt/slides/slide6.xml" Id="Rff9cdfa182c241e2" /><Relationship Type="http://schemas.openxmlformats.org/officeDocument/2006/relationships/slide" Target="/ppt/slides/slide7.xml" Id="R8b14faaeff4642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2f863e2614f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289b2d63c41c6" /><Relationship Type="http://schemas.openxmlformats.org/officeDocument/2006/relationships/theme" Target="/ppt/slideMasters/theme/theme1.xml" Id="R9e9b08b59fc74d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289b2d63c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388c5996348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dc0a47780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6d47b3ebb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320a6728844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3aaa90dcc43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63261a3b341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b7984ae64f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STEINBRUNA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STEINBRUNA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26 835 686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RUDOLFSEN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Rudolfsen, Vragesløyfen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929 781 813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