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d064ba667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9bacd18a24564"/>
  </p:sldMasterIdLst>
  <p:sldIdLst>
    <p:sldId xmlns:r="http://schemas.openxmlformats.org/officeDocument/2006/relationships" id="256" r:id="R19135405499c4cd5"/>
    <p:sldId xmlns:r="http://schemas.openxmlformats.org/officeDocument/2006/relationships" id="257" r:id="R5fbd6a2d49214432"/>
    <p:sldId xmlns:r="http://schemas.openxmlformats.org/officeDocument/2006/relationships" id="258" r:id="R2af8a0e098114dec"/>
    <p:sldId xmlns:r="http://schemas.openxmlformats.org/officeDocument/2006/relationships" id="259" r:id="R4345b78963ca4228"/>
    <p:sldId xmlns:r="http://schemas.openxmlformats.org/officeDocument/2006/relationships" id="260" r:id="R22e7899cfc6543e8"/>
    <p:sldId xmlns:r="http://schemas.openxmlformats.org/officeDocument/2006/relationships" id="261" r:id="R1472fe11117f4fc2"/>
    <p:sldId xmlns:r="http://schemas.openxmlformats.org/officeDocument/2006/relationships" id="262" r:id="R9d34e400dede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9bacd18a24564" /><Relationship Type="http://schemas.openxmlformats.org/officeDocument/2006/relationships/slide" Target="/ppt/slides/slide1.xml" Id="R19135405499c4cd5" /><Relationship Type="http://schemas.openxmlformats.org/officeDocument/2006/relationships/slide" Target="/ppt/slides/slide2.xml" Id="R5fbd6a2d49214432" /><Relationship Type="http://schemas.openxmlformats.org/officeDocument/2006/relationships/slide" Target="/ppt/slides/slide3.xml" Id="R2af8a0e098114dec" /><Relationship Type="http://schemas.openxmlformats.org/officeDocument/2006/relationships/slide" Target="/ppt/slides/slide4.xml" Id="R4345b78963ca4228" /><Relationship Type="http://schemas.openxmlformats.org/officeDocument/2006/relationships/slide" Target="/ppt/slides/slide5.xml" Id="R22e7899cfc6543e8" /><Relationship Type="http://schemas.openxmlformats.org/officeDocument/2006/relationships/slide" Target="/ppt/slides/slide6.xml" Id="R1472fe11117f4fc2" /><Relationship Type="http://schemas.openxmlformats.org/officeDocument/2006/relationships/slide" Target="/ppt/slides/slide7.xml" Id="R9d34e400dede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ef0cd9410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cb83fec544d2" /><Relationship Type="http://schemas.openxmlformats.org/officeDocument/2006/relationships/theme" Target="/ppt/slideMasters/theme/theme1.xml" Id="R3943af035863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fcb83fec5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175dfa42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be2854d5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d8f8f0f5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453ce2198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fc7ae165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11e367ad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9e2fae77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