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4f22e7fc5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fe8987d3443a8"/>
  </p:sldMasterIdLst>
  <p:sldIdLst>
    <p:sldId xmlns:r="http://schemas.openxmlformats.org/officeDocument/2006/relationships" id="256" r:id="Ra7a2e99fa33c430d"/>
    <p:sldId xmlns:r="http://schemas.openxmlformats.org/officeDocument/2006/relationships" id="257" r:id="Rf7a4325066e7405c"/>
    <p:sldId xmlns:r="http://schemas.openxmlformats.org/officeDocument/2006/relationships" id="258" r:id="R6b2dd2d2ceb3447e"/>
    <p:sldId xmlns:r="http://schemas.openxmlformats.org/officeDocument/2006/relationships" id="259" r:id="Rc69451b056504ccd"/>
    <p:sldId xmlns:r="http://schemas.openxmlformats.org/officeDocument/2006/relationships" id="260" r:id="Rbb40df16ad894987"/>
    <p:sldId xmlns:r="http://schemas.openxmlformats.org/officeDocument/2006/relationships" id="261" r:id="R7badad24ee0e4a08"/>
    <p:sldId xmlns:r="http://schemas.openxmlformats.org/officeDocument/2006/relationships" id="262" r:id="R990a76ab985d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fe8987d3443a8" /><Relationship Type="http://schemas.openxmlformats.org/officeDocument/2006/relationships/slide" Target="/ppt/slides/slide1.xml" Id="Ra7a2e99fa33c430d" /><Relationship Type="http://schemas.openxmlformats.org/officeDocument/2006/relationships/slide" Target="/ppt/slides/slide2.xml" Id="Rf7a4325066e7405c" /><Relationship Type="http://schemas.openxmlformats.org/officeDocument/2006/relationships/slide" Target="/ppt/slides/slide3.xml" Id="R6b2dd2d2ceb3447e" /><Relationship Type="http://schemas.openxmlformats.org/officeDocument/2006/relationships/slide" Target="/ppt/slides/slide4.xml" Id="Rc69451b056504ccd" /><Relationship Type="http://schemas.openxmlformats.org/officeDocument/2006/relationships/slide" Target="/ppt/slides/slide5.xml" Id="Rbb40df16ad894987" /><Relationship Type="http://schemas.openxmlformats.org/officeDocument/2006/relationships/slide" Target="/ppt/slides/slide6.xml" Id="R7badad24ee0e4a08" /><Relationship Type="http://schemas.openxmlformats.org/officeDocument/2006/relationships/slide" Target="/ppt/slides/slide7.xml" Id="R990a76ab985d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7dfcbf421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c3f7b80c4196" /><Relationship Type="http://schemas.openxmlformats.org/officeDocument/2006/relationships/theme" Target="/ppt/slideMasters/theme/theme1.xml" Id="Rb152f05310eb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fc3f7b80c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52be0a3c6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fd171e0f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4d920f13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a65c8176d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9a37bf06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645d55e2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45d238f0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