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a713f7079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ae10e7bad4f08"/>
  </p:sldMasterIdLst>
  <p:sldIdLst>
    <p:sldId xmlns:r="http://schemas.openxmlformats.org/officeDocument/2006/relationships" id="256" r:id="Rf66f5a9985594248"/>
    <p:sldId xmlns:r="http://schemas.openxmlformats.org/officeDocument/2006/relationships" id="257" r:id="R3227a7e814b04c89"/>
    <p:sldId xmlns:r="http://schemas.openxmlformats.org/officeDocument/2006/relationships" id="258" r:id="Rb0e52c5269844397"/>
    <p:sldId xmlns:r="http://schemas.openxmlformats.org/officeDocument/2006/relationships" id="259" r:id="Re71a57c5fe1b45c5"/>
    <p:sldId xmlns:r="http://schemas.openxmlformats.org/officeDocument/2006/relationships" id="260" r:id="R618bc0061108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ae10e7bad4f08" /><Relationship Type="http://schemas.openxmlformats.org/officeDocument/2006/relationships/slide" Target="/ppt/slides/slide1.xml" Id="Rf66f5a9985594248" /><Relationship Type="http://schemas.openxmlformats.org/officeDocument/2006/relationships/slide" Target="/ppt/slides/slide2.xml" Id="R3227a7e814b04c89" /><Relationship Type="http://schemas.openxmlformats.org/officeDocument/2006/relationships/slide" Target="/ppt/slides/slide3.xml" Id="Rb0e52c5269844397" /><Relationship Type="http://schemas.openxmlformats.org/officeDocument/2006/relationships/slide" Target="/ppt/slides/slide4.xml" Id="Re71a57c5fe1b45c5" /><Relationship Type="http://schemas.openxmlformats.org/officeDocument/2006/relationships/slide" Target="/ppt/slides/slide5.xml" Id="R618bc0061108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ee6f0f66b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9c0815214ab0" /><Relationship Type="http://schemas.openxmlformats.org/officeDocument/2006/relationships/theme" Target="/ppt/slideMasters/theme/theme1.xml" Id="Ra7196783e781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29c081521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a0269634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0a790fa4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44dfff215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2c82876c8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7cb6c362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HEIMDAL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HEIMDAL UTBYTTE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929 826 566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HEIMDAL UTBYTTE</a:t>
            </a:r>
          </a:p>
        </p:txBody>
      </p:sp>
    </p:spTree>
  </p:cSld>
  <p:clrMapOvr>
    <a:masterClrMapping xmlns:a="http://schemas.openxmlformats.org/drawingml/2006/main"/>
  </p:clrMapOvr>
</p:sld>
</file>