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35668fe64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951457fbf40da"/>
  </p:sldMasterIdLst>
  <p:sldIdLst>
    <p:sldId xmlns:r="http://schemas.openxmlformats.org/officeDocument/2006/relationships" id="256" r:id="Rbfb72d62333648ec"/>
    <p:sldId xmlns:r="http://schemas.openxmlformats.org/officeDocument/2006/relationships" id="257" r:id="R8c26f21c02244c22"/>
    <p:sldId xmlns:r="http://schemas.openxmlformats.org/officeDocument/2006/relationships" id="258" r:id="R61675691725340e1"/>
    <p:sldId xmlns:r="http://schemas.openxmlformats.org/officeDocument/2006/relationships" id="259" r:id="R6f631e93c4b2417b"/>
    <p:sldId xmlns:r="http://schemas.openxmlformats.org/officeDocument/2006/relationships" id="260" r:id="Rd6e715561e5e4eba"/>
    <p:sldId xmlns:r="http://schemas.openxmlformats.org/officeDocument/2006/relationships" id="261" r:id="R8a33523486b94b8f"/>
    <p:sldId xmlns:r="http://schemas.openxmlformats.org/officeDocument/2006/relationships" id="262" r:id="R30feaaf390cd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951457fbf40da" /><Relationship Type="http://schemas.openxmlformats.org/officeDocument/2006/relationships/slide" Target="/ppt/slides/slide1.xml" Id="Rbfb72d62333648ec" /><Relationship Type="http://schemas.openxmlformats.org/officeDocument/2006/relationships/slide" Target="/ppt/slides/slide2.xml" Id="R8c26f21c02244c22" /><Relationship Type="http://schemas.openxmlformats.org/officeDocument/2006/relationships/slide" Target="/ppt/slides/slide3.xml" Id="R61675691725340e1" /><Relationship Type="http://schemas.openxmlformats.org/officeDocument/2006/relationships/slide" Target="/ppt/slides/slide4.xml" Id="R6f631e93c4b2417b" /><Relationship Type="http://schemas.openxmlformats.org/officeDocument/2006/relationships/slide" Target="/ppt/slides/slide5.xml" Id="Rd6e715561e5e4eba" /><Relationship Type="http://schemas.openxmlformats.org/officeDocument/2006/relationships/slide" Target="/ppt/slides/slide6.xml" Id="R8a33523486b94b8f" /><Relationship Type="http://schemas.openxmlformats.org/officeDocument/2006/relationships/slide" Target="/ppt/slides/slide7.xml" Id="R30feaaf390cd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1a9d5fdc1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e0899aff42ed" /><Relationship Type="http://schemas.openxmlformats.org/officeDocument/2006/relationships/theme" Target="/ppt/slideMasters/theme/theme1.xml" Id="Rfef18e5d7050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9e0899aff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5d33c2b1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067cbce9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6599151e7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d52c0b2e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385ac03c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7c3816a1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11a36e4d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 AS TUDOR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2 408 430 000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2 738 914 000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