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75ac400ce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5d86181f44d66"/>
  </p:sldMasterIdLst>
  <p:sldIdLst>
    <p:sldId xmlns:r="http://schemas.openxmlformats.org/officeDocument/2006/relationships" id="256" r:id="Rb4e0748bc0a14db3"/>
    <p:sldId xmlns:r="http://schemas.openxmlformats.org/officeDocument/2006/relationships" id="257" r:id="R22eee0e7742b4d6d"/>
    <p:sldId xmlns:r="http://schemas.openxmlformats.org/officeDocument/2006/relationships" id="258" r:id="Rcf72314b461c4721"/>
    <p:sldId xmlns:r="http://schemas.openxmlformats.org/officeDocument/2006/relationships" id="259" r:id="Rce1a7c0473e84ef9"/>
    <p:sldId xmlns:r="http://schemas.openxmlformats.org/officeDocument/2006/relationships" id="260" r:id="R495f3ec681174588"/>
    <p:sldId xmlns:r="http://schemas.openxmlformats.org/officeDocument/2006/relationships" id="261" r:id="R3301616e79714be3"/>
    <p:sldId xmlns:r="http://schemas.openxmlformats.org/officeDocument/2006/relationships" id="262" r:id="R6a5140b22bde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5d86181f44d66" /><Relationship Type="http://schemas.openxmlformats.org/officeDocument/2006/relationships/slide" Target="/ppt/slides/slide1.xml" Id="Rb4e0748bc0a14db3" /><Relationship Type="http://schemas.openxmlformats.org/officeDocument/2006/relationships/slide" Target="/ppt/slides/slide2.xml" Id="R22eee0e7742b4d6d" /><Relationship Type="http://schemas.openxmlformats.org/officeDocument/2006/relationships/slide" Target="/ppt/slides/slide3.xml" Id="Rcf72314b461c4721" /><Relationship Type="http://schemas.openxmlformats.org/officeDocument/2006/relationships/slide" Target="/ppt/slides/slide4.xml" Id="Rce1a7c0473e84ef9" /><Relationship Type="http://schemas.openxmlformats.org/officeDocument/2006/relationships/slide" Target="/ppt/slides/slide5.xml" Id="R495f3ec681174588" /><Relationship Type="http://schemas.openxmlformats.org/officeDocument/2006/relationships/slide" Target="/ppt/slides/slide6.xml" Id="R3301616e79714be3" /><Relationship Type="http://schemas.openxmlformats.org/officeDocument/2006/relationships/slide" Target="/ppt/slides/slide7.xml" Id="R6a5140b22bde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c9090e1d9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475a7609402c" /><Relationship Type="http://schemas.openxmlformats.org/officeDocument/2006/relationships/theme" Target="/ppt/slideMasters/theme/theme1.xml" Id="Rc5fa9ec25417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7475a7609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4a035660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d751ab693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97f39c309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b217fec3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4591f7859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1aa17b91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2afafa3e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STEEP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STEEP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3 486 043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3 726 316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ROBERTSEN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Steffen Robertsen, Fredlihavna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929 861 086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