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9a7c8c5877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760ca72c504fdd"/>
  </p:sldMasterIdLst>
  <p:sldIdLst>
    <p:sldId xmlns:r="http://schemas.openxmlformats.org/officeDocument/2006/relationships" id="256" r:id="Ra4241512e16a43a6"/>
    <p:sldId xmlns:r="http://schemas.openxmlformats.org/officeDocument/2006/relationships" id="257" r:id="R7a34fbf1e8e3499c"/>
    <p:sldId xmlns:r="http://schemas.openxmlformats.org/officeDocument/2006/relationships" id="258" r:id="R1e595e608d834594"/>
    <p:sldId xmlns:r="http://schemas.openxmlformats.org/officeDocument/2006/relationships" id="259" r:id="R105e98a6ea1149d8"/>
    <p:sldId xmlns:r="http://schemas.openxmlformats.org/officeDocument/2006/relationships" id="260" r:id="R473546ddca6d4f56"/>
    <p:sldId xmlns:r="http://schemas.openxmlformats.org/officeDocument/2006/relationships" id="261" r:id="R678d876a99cc4bf1"/>
    <p:sldId xmlns:r="http://schemas.openxmlformats.org/officeDocument/2006/relationships" id="262" r:id="Rafba08c2379e4c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60ca72c504fdd" /><Relationship Type="http://schemas.openxmlformats.org/officeDocument/2006/relationships/slide" Target="/ppt/slides/slide1.xml" Id="Ra4241512e16a43a6" /><Relationship Type="http://schemas.openxmlformats.org/officeDocument/2006/relationships/slide" Target="/ppt/slides/slide2.xml" Id="R7a34fbf1e8e3499c" /><Relationship Type="http://schemas.openxmlformats.org/officeDocument/2006/relationships/slide" Target="/ppt/slides/slide3.xml" Id="R1e595e608d834594" /><Relationship Type="http://schemas.openxmlformats.org/officeDocument/2006/relationships/slide" Target="/ppt/slides/slide4.xml" Id="R105e98a6ea1149d8" /><Relationship Type="http://schemas.openxmlformats.org/officeDocument/2006/relationships/slide" Target="/ppt/slides/slide5.xml" Id="R473546ddca6d4f56" /><Relationship Type="http://schemas.openxmlformats.org/officeDocument/2006/relationships/slide" Target="/ppt/slides/slide6.xml" Id="R678d876a99cc4bf1" /><Relationship Type="http://schemas.openxmlformats.org/officeDocument/2006/relationships/slide" Target="/ppt/slides/slide7.xml" Id="Rafba08c2379e4c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5feef2b8f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1f0ecb0124886" /><Relationship Type="http://schemas.openxmlformats.org/officeDocument/2006/relationships/theme" Target="/ppt/slideMasters/theme/theme1.xml" Id="Rbcc7a42d67fc4c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1f0ecb01248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54ff04f7f43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28efd8df64f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36936f0c8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4f805c4ae4d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dba81e91c44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f36cdee8449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7ac8e30d6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414 018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GJØRTZ HOWDEN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R.P. Morks veg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929 875 656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HANSON AS</a:t>
            </a:r>
          </a:p>
        </p:txBody>
      </p:sp>
    </p:spTree>
  </p:cSld>
  <p:clrMapOvr>
    <a:masterClrMapping xmlns:a="http://schemas.openxmlformats.org/drawingml/2006/main"/>
  </p:clrMapOvr>
</p:sld>
</file>