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a70b12c4f341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ee705dcc1d4117"/>
  </p:sldMasterIdLst>
  <p:sldIdLst>
    <p:sldId xmlns:r="http://schemas.openxmlformats.org/officeDocument/2006/relationships" id="256" r:id="R1cdc038797974190"/>
    <p:sldId xmlns:r="http://schemas.openxmlformats.org/officeDocument/2006/relationships" id="257" r:id="Rb8ef8327229c4b4a"/>
    <p:sldId xmlns:r="http://schemas.openxmlformats.org/officeDocument/2006/relationships" id="258" r:id="Rc2ca0e42c18a4f3d"/>
    <p:sldId xmlns:r="http://schemas.openxmlformats.org/officeDocument/2006/relationships" id="259" r:id="R232904a0e48b4ebf"/>
    <p:sldId xmlns:r="http://schemas.openxmlformats.org/officeDocument/2006/relationships" id="260" r:id="R9301a43ccdf84870"/>
    <p:sldId xmlns:r="http://schemas.openxmlformats.org/officeDocument/2006/relationships" id="261" r:id="R43f7a5d2b74d45f0"/>
    <p:sldId xmlns:r="http://schemas.openxmlformats.org/officeDocument/2006/relationships" id="262" r:id="R6de1445c7bc245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ee705dcc1d4117" /><Relationship Type="http://schemas.openxmlformats.org/officeDocument/2006/relationships/slide" Target="/ppt/slides/slide1.xml" Id="R1cdc038797974190" /><Relationship Type="http://schemas.openxmlformats.org/officeDocument/2006/relationships/slide" Target="/ppt/slides/slide2.xml" Id="Rb8ef8327229c4b4a" /><Relationship Type="http://schemas.openxmlformats.org/officeDocument/2006/relationships/slide" Target="/ppt/slides/slide3.xml" Id="Rc2ca0e42c18a4f3d" /><Relationship Type="http://schemas.openxmlformats.org/officeDocument/2006/relationships/slide" Target="/ppt/slides/slide4.xml" Id="R232904a0e48b4ebf" /><Relationship Type="http://schemas.openxmlformats.org/officeDocument/2006/relationships/slide" Target="/ppt/slides/slide5.xml" Id="R9301a43ccdf84870" /><Relationship Type="http://schemas.openxmlformats.org/officeDocument/2006/relationships/slide" Target="/ppt/slides/slide6.xml" Id="R43f7a5d2b74d45f0" /><Relationship Type="http://schemas.openxmlformats.org/officeDocument/2006/relationships/slide" Target="/ppt/slides/slide7.xml" Id="R6de1445c7bc245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427cbad89c4c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7779adec74000" /><Relationship Type="http://schemas.openxmlformats.org/officeDocument/2006/relationships/theme" Target="/ppt/slideMasters/theme/theme1.xml" Id="R7a1307b5e7f54e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07779adec740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daafa18a249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806d136b842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0a44757054d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6cc8e407543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cf9b05bb54e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ffc3a2a1b44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34b86d0bf4e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M.B.S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M.B.S HOLDING AS ble etablert [år] og holder til i Beitstad.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446 756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3 205 199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3 239 023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BENUM SAUGESTAD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Nerhåven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7730 Beitstad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929 912 934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M.B.S HOLDING AS</a:t>
            </a:r>
          </a:p>
        </p:txBody>
      </p:sp>
    </p:spTree>
  </p:cSld>
  <p:clrMapOvr>
    <a:masterClrMapping xmlns:a="http://schemas.openxmlformats.org/drawingml/2006/main"/>
  </p:clrMapOvr>
</p:sld>
</file>