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064329c25644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dd94fd0cf94d93"/>
  </p:sldMasterIdLst>
  <p:sldIdLst>
    <p:sldId xmlns:r="http://schemas.openxmlformats.org/officeDocument/2006/relationships" id="256" r:id="Rbc417972080e428b"/>
    <p:sldId xmlns:r="http://schemas.openxmlformats.org/officeDocument/2006/relationships" id="257" r:id="Rd4f783b4fc544e3e"/>
    <p:sldId xmlns:r="http://schemas.openxmlformats.org/officeDocument/2006/relationships" id="258" r:id="R895b720a4abe4d39"/>
    <p:sldId xmlns:r="http://schemas.openxmlformats.org/officeDocument/2006/relationships" id="259" r:id="R11244392dd8a4c22"/>
    <p:sldId xmlns:r="http://schemas.openxmlformats.org/officeDocument/2006/relationships" id="260" r:id="R90589125fd5141f7"/>
    <p:sldId xmlns:r="http://schemas.openxmlformats.org/officeDocument/2006/relationships" id="261" r:id="Rb8ec91a37b2646b5"/>
    <p:sldId xmlns:r="http://schemas.openxmlformats.org/officeDocument/2006/relationships" id="262" r:id="R1670816d3eed4a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d94fd0cf94d93" /><Relationship Type="http://schemas.openxmlformats.org/officeDocument/2006/relationships/slide" Target="/ppt/slides/slide1.xml" Id="Rbc417972080e428b" /><Relationship Type="http://schemas.openxmlformats.org/officeDocument/2006/relationships/slide" Target="/ppt/slides/slide2.xml" Id="Rd4f783b4fc544e3e" /><Relationship Type="http://schemas.openxmlformats.org/officeDocument/2006/relationships/slide" Target="/ppt/slides/slide3.xml" Id="R895b720a4abe4d39" /><Relationship Type="http://schemas.openxmlformats.org/officeDocument/2006/relationships/slide" Target="/ppt/slides/slide4.xml" Id="R11244392dd8a4c22" /><Relationship Type="http://schemas.openxmlformats.org/officeDocument/2006/relationships/slide" Target="/ppt/slides/slide5.xml" Id="R90589125fd5141f7" /><Relationship Type="http://schemas.openxmlformats.org/officeDocument/2006/relationships/slide" Target="/ppt/slides/slide6.xml" Id="Rb8ec91a37b2646b5" /><Relationship Type="http://schemas.openxmlformats.org/officeDocument/2006/relationships/slide" Target="/ppt/slides/slide7.xml" Id="R1670816d3eed4a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024f4aef740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4843f74db4327" /><Relationship Type="http://schemas.openxmlformats.org/officeDocument/2006/relationships/theme" Target="/ppt/slideMasters/theme/theme1.xml" Id="Re0314a32cf9249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14843f74db43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b601f528449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6572b800643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e7543d16344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4d340238448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c74da9ab343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1ab1bd73040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29d755e064c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SØSTUGGU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SØSTUGGU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697 544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697 544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MELVOLD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929 917 340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SØSTUGGU HOLDING AS</a:t>
            </a:r>
          </a:p>
        </p:txBody>
      </p:sp>
    </p:spTree>
  </p:cSld>
  <p:clrMapOvr>
    <a:masterClrMapping xmlns:a="http://schemas.openxmlformats.org/drawingml/2006/main"/>
  </p:clrMapOvr>
</p:sld>
</file>