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4096bfacd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a160bbbb3547b5"/>
  </p:sldMasterIdLst>
  <p:sldIdLst>
    <p:sldId xmlns:r="http://schemas.openxmlformats.org/officeDocument/2006/relationships" id="256" r:id="R8525c3350d7445f8"/>
    <p:sldId xmlns:r="http://schemas.openxmlformats.org/officeDocument/2006/relationships" id="257" r:id="Red5b0b43a5ea4e52"/>
    <p:sldId xmlns:r="http://schemas.openxmlformats.org/officeDocument/2006/relationships" id="258" r:id="R7f762d3ecde240cc"/>
    <p:sldId xmlns:r="http://schemas.openxmlformats.org/officeDocument/2006/relationships" id="259" r:id="Reee95e9f638442cd"/>
    <p:sldId xmlns:r="http://schemas.openxmlformats.org/officeDocument/2006/relationships" id="260" r:id="R00045a5fa3ff4eb8"/>
    <p:sldId xmlns:r="http://schemas.openxmlformats.org/officeDocument/2006/relationships" id="261" r:id="Rf15c5f3fb9a24e4d"/>
    <p:sldId xmlns:r="http://schemas.openxmlformats.org/officeDocument/2006/relationships" id="262" r:id="R091d5ebb4726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160bbbb3547b5" /><Relationship Type="http://schemas.openxmlformats.org/officeDocument/2006/relationships/slide" Target="/ppt/slides/slide1.xml" Id="R8525c3350d7445f8" /><Relationship Type="http://schemas.openxmlformats.org/officeDocument/2006/relationships/slide" Target="/ppt/slides/slide2.xml" Id="Red5b0b43a5ea4e52" /><Relationship Type="http://schemas.openxmlformats.org/officeDocument/2006/relationships/slide" Target="/ppt/slides/slide3.xml" Id="R7f762d3ecde240cc" /><Relationship Type="http://schemas.openxmlformats.org/officeDocument/2006/relationships/slide" Target="/ppt/slides/slide4.xml" Id="Reee95e9f638442cd" /><Relationship Type="http://schemas.openxmlformats.org/officeDocument/2006/relationships/slide" Target="/ppt/slides/slide5.xml" Id="R00045a5fa3ff4eb8" /><Relationship Type="http://schemas.openxmlformats.org/officeDocument/2006/relationships/slide" Target="/ppt/slides/slide6.xml" Id="Rf15c5f3fb9a24e4d" /><Relationship Type="http://schemas.openxmlformats.org/officeDocument/2006/relationships/slide" Target="/ppt/slides/slide7.xml" Id="R091d5ebb4726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efe8ed60c43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dd32981d642a4" /><Relationship Type="http://schemas.openxmlformats.org/officeDocument/2006/relationships/theme" Target="/ppt/slideMasters/theme/theme1.xml" Id="R1d1581800029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dd32981d6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b807e2447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b9020931446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10e2e30b743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78d81ac034d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03e7d36ad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b4cc1218c41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12870c43e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KULERAMMA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KULERAMMA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5 809 627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979 348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2 942 153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M.B.S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Tømmermannsgata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929 917 766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